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60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60B0-391F-4CE5-B414-33E6620EDA7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4298-D2E3-4A55-B508-213214A7A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380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60B0-391F-4CE5-B414-33E6620EDA7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4298-D2E3-4A55-B508-213214A7A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60B0-391F-4CE5-B414-33E6620EDA7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4298-D2E3-4A55-B508-213214A7A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60B0-391F-4CE5-B414-33E6620EDA7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4298-D2E3-4A55-B508-213214A7A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46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60B0-391F-4CE5-B414-33E6620EDA7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4298-D2E3-4A55-B508-213214A7A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08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60B0-391F-4CE5-B414-33E6620EDA7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4298-D2E3-4A55-B508-213214A7A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04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60B0-391F-4CE5-B414-33E6620EDA7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4298-D2E3-4A55-B508-213214A7A5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6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60B0-391F-4CE5-B414-33E6620EDA7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4298-D2E3-4A55-B508-213214A7A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4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60B0-391F-4CE5-B414-33E6620EDA7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4298-D2E3-4A55-B508-213214A7A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96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60B0-391F-4CE5-B414-33E6620EDA7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4298-D2E3-4A55-B508-213214A7A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8DD60B0-391F-4CE5-B414-33E6620EDA7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4298-D2E3-4A55-B508-213214A7A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44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8DD60B0-391F-4CE5-B414-33E6620EDA7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D1B4298-D2E3-4A55-B508-213214A7A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26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465" y="275841"/>
            <a:ext cx="11741284" cy="164592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Country report: Russia</a:t>
            </a:r>
            <a:br>
              <a:rPr lang="en-US" u="sng" dirty="0" smtClean="0"/>
            </a:br>
            <a:r>
              <a:rPr lang="en-US" dirty="0" smtClean="0"/>
              <a:t>sampling results from </a:t>
            </a:r>
            <a:r>
              <a:rPr lang="en-US" dirty="0" err="1" smtClean="0"/>
              <a:t>kara</a:t>
            </a:r>
            <a:r>
              <a:rPr lang="en-US" dirty="0" smtClean="0"/>
              <a:t>, </a:t>
            </a:r>
            <a:r>
              <a:rPr lang="en-US" dirty="0" err="1" smtClean="0"/>
              <a:t>laptev</a:t>
            </a:r>
            <a:r>
              <a:rPr lang="en-US" dirty="0" smtClean="0"/>
              <a:t>, east-Siberian seas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5810" y="2407013"/>
            <a:ext cx="7956594" cy="3059932"/>
          </a:xfrm>
        </p:spPr>
        <p:txBody>
          <a:bodyPr>
            <a:normAutofit/>
          </a:bodyPr>
          <a:lstStyle/>
          <a:p>
            <a:r>
              <a:rPr lang="en-US" sz="3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Alexander </a:t>
            </a:r>
            <a:r>
              <a:rPr lang="en-US" sz="32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Polukhin</a:t>
            </a:r>
            <a:endParaRPr lang="en-US" sz="3200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i="1" dirty="0" err="1"/>
              <a:t>Shirshov</a:t>
            </a:r>
            <a:r>
              <a:rPr lang="en-US" sz="2400" i="1" dirty="0"/>
              <a:t> Institute of Oceanology, Russian Academy of Sciences</a:t>
            </a:r>
          </a:p>
          <a:p>
            <a:endParaRPr lang="en-US" sz="1800" i="1" dirty="0"/>
          </a:p>
          <a:p>
            <a:r>
              <a:rPr lang="en-US" sz="2400" b="1" dirty="0"/>
              <a:t>polukhin@ocean.ru</a:t>
            </a:r>
            <a:endParaRPr lang="ru-RU" sz="2400" b="1" dirty="0"/>
          </a:p>
          <a:p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60693" y="6333485"/>
            <a:ext cx="7286828" cy="320040"/>
          </a:xfr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alpha val="70000"/>
                  </a:schemeClr>
                </a:solidFill>
              </a:rPr>
              <a:t>SAS International Workshop, </a:t>
            </a:r>
            <a:r>
              <a:rPr lang="en-US" sz="2000" dirty="0">
                <a:solidFill>
                  <a:schemeClr val="bg1">
                    <a:alpha val="70000"/>
                  </a:schemeClr>
                </a:solidFill>
              </a:rPr>
              <a:t>May</a:t>
            </a:r>
            <a:r>
              <a:rPr lang="en-US" sz="2000" dirty="0" smtClean="0">
                <a:solidFill>
                  <a:schemeClr val="bg1">
                    <a:alpha val="70000"/>
                  </a:schemeClr>
                </a:solidFill>
              </a:rPr>
              <a:t>15-16 2019, Woods Hole, MA, USA</a:t>
            </a:r>
            <a:endParaRPr lang="ru-RU" sz="2000" dirty="0">
              <a:solidFill>
                <a:schemeClr val="bg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6801" y="162045"/>
            <a:ext cx="5637722" cy="1979271"/>
          </a:xfrm>
        </p:spPr>
        <p:txBody>
          <a:bodyPr/>
          <a:lstStyle/>
          <a:p>
            <a:r>
              <a:rPr lang="en-US" dirty="0" smtClean="0"/>
              <a:t>Research </a:t>
            </a:r>
            <a:r>
              <a:rPr lang="en-US" dirty="0" err="1" smtClean="0"/>
              <a:t>crusises</a:t>
            </a:r>
            <a:r>
              <a:rPr lang="en-US" dirty="0" smtClean="0"/>
              <a:t> to the </a:t>
            </a:r>
            <a:r>
              <a:rPr lang="en-US" dirty="0" err="1" smtClean="0"/>
              <a:t>kara</a:t>
            </a:r>
            <a:r>
              <a:rPr lang="en-US" dirty="0" smtClean="0"/>
              <a:t> sea by </a:t>
            </a:r>
            <a:r>
              <a:rPr lang="en-US" i="1" dirty="0" err="1" smtClean="0"/>
              <a:t>sio</a:t>
            </a:r>
            <a:r>
              <a:rPr lang="en-US" i="1" dirty="0" smtClean="0"/>
              <a:t> </a:t>
            </a:r>
            <a:r>
              <a:rPr lang="en-US" i="1" dirty="0" err="1" smtClean="0"/>
              <a:t>ras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2" y="162045"/>
            <a:ext cx="6191605" cy="6317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6801" y="2087463"/>
            <a:ext cx="563772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u="sng" dirty="0" smtClean="0"/>
              <a:t>Sampling data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600" dirty="0" smtClean="0"/>
              <a:t>CTD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600" dirty="0" smtClean="0"/>
              <a:t>Chemistry  in water (nutrients, carbonate system parameters, oxygen isotopes)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600" dirty="0" smtClean="0"/>
              <a:t>Biology (primary production, chlorophyll a, </a:t>
            </a:r>
            <a:r>
              <a:rPr lang="en-US" sz="2600" dirty="0" err="1" smtClean="0"/>
              <a:t>phyto</a:t>
            </a:r>
            <a:r>
              <a:rPr lang="en-US" sz="2600" dirty="0" smtClean="0"/>
              <a:t>- and zooplankton, benthos)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600" dirty="0" smtClean="0"/>
              <a:t>Chemistry in </a:t>
            </a:r>
            <a:r>
              <a:rPr lang="en-US" sz="2600" dirty="0" err="1" smtClean="0"/>
              <a:t>porewater</a:t>
            </a:r>
            <a:r>
              <a:rPr lang="en-US" sz="2600" dirty="0" smtClean="0"/>
              <a:t> and sediments (nutrients, carbonate system)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1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4676" y="118386"/>
            <a:ext cx="7729728" cy="1188720"/>
          </a:xfrm>
        </p:spPr>
        <p:txBody>
          <a:bodyPr/>
          <a:lstStyle/>
          <a:p>
            <a:r>
              <a:rPr lang="en-US" dirty="0" smtClean="0"/>
              <a:t>Laptev Sea 2015, </a:t>
            </a:r>
            <a:r>
              <a:rPr lang="en-US" dirty="0" smtClean="0"/>
              <a:t>September</a:t>
            </a:r>
            <a:endParaRPr lang="ru-RU" dirty="0"/>
          </a:p>
        </p:txBody>
      </p:sp>
      <p:pic>
        <p:nvPicPr>
          <p:cNvPr id="4" name="Picture 2" descr="D:\Доки Доксссс\ИО РАН\expeDition\Карское-Лаптевых 2015_АМК63\к отчету\Лаптевых\схемма станци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96" y="1423836"/>
            <a:ext cx="10456570" cy="530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2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5" y="19704"/>
            <a:ext cx="7729728" cy="7198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25.08-29.09.2017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9" y="810291"/>
            <a:ext cx="11880000" cy="5634782"/>
          </a:xfrm>
        </p:spPr>
      </p:pic>
    </p:spTree>
    <p:extLst>
      <p:ext uri="{BB962C8B-B14F-4D97-AF65-F5344CB8AC3E}">
        <p14:creationId xmlns:p14="http://schemas.microsoft.com/office/powerpoint/2010/main" val="6408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801" y="252918"/>
            <a:ext cx="7729728" cy="9358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19.08-16.09.2018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1" y="1397066"/>
            <a:ext cx="11880000" cy="499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14" y="71671"/>
            <a:ext cx="9688749" cy="67863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4796" y="71671"/>
            <a:ext cx="7729728" cy="7393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Russian research institutes expeditions to the arctic in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5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56</TotalTime>
  <Words>93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Corbel</vt:lpstr>
      <vt:lpstr>Gill Sans MT</vt:lpstr>
      <vt:lpstr>Tahoma</vt:lpstr>
      <vt:lpstr>Parcel</vt:lpstr>
      <vt:lpstr>Country report: Russia sampling results from kara, laptev, east-Siberian seas</vt:lpstr>
      <vt:lpstr>Research crusises to the kara sea by sio ras</vt:lpstr>
      <vt:lpstr>Laptev Sea 2015, September</vt:lpstr>
      <vt:lpstr> 25.08-29.09.2017 </vt:lpstr>
      <vt:lpstr> 19.08-16.09.2018 </vt:lpstr>
      <vt:lpstr>Russian research institutes expeditions to the arctic in 2017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 Polukhin</dc:creator>
  <cp:lastModifiedBy>Alex Polukhin</cp:lastModifiedBy>
  <cp:revision>6</cp:revision>
  <dcterms:created xsi:type="dcterms:W3CDTF">2019-05-12T21:17:37Z</dcterms:created>
  <dcterms:modified xsi:type="dcterms:W3CDTF">2019-05-15T02:22:47Z</dcterms:modified>
</cp:coreProperties>
</file>