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4" r:id="rId2"/>
    <p:sldId id="361" r:id="rId3"/>
    <p:sldId id="359" r:id="rId4"/>
    <p:sldId id="316" r:id="rId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3"/>
    <p:restoredTop sz="94671"/>
  </p:normalViewPr>
  <p:slideViewPr>
    <p:cSldViewPr snapToGrid="0" snapToObjects="1">
      <p:cViewPr varScale="1">
        <p:scale>
          <a:sx n="88" d="100"/>
          <a:sy n="88" d="100"/>
        </p:scale>
        <p:origin x="2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5AFCFC-FBA6-6542-AEE7-C7FE6AF94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4B4BCF0-7B83-544D-B1C9-E7DA83F96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44F020-7C5E-B149-BA2C-69BCE361A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9D5D-33AB-8643-9466-768DBB56325C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83F008-4E6D-0945-8856-27CF3454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9872063-6E8F-9249-9C61-EC606274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D271-2BF8-B147-B733-B7F3B10B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29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744822-78EE-104A-907B-5AB2CD32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976C032-4FD6-9543-A2F4-0EE18E2B8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9E127E-5703-374E-AEAE-18EF5685C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9D5D-33AB-8643-9466-768DBB56325C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57CB4D-76AD-524B-AB4E-7D0C4E783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135BE7-0344-7B42-9B8A-ADE3F333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D271-2BF8-B147-B733-B7F3B10B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71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814EF40-3FC7-E94F-8705-6DBC6D835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8D595F9-253F-664E-8221-1FDCD2188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803244-0925-A943-81B5-A5E7B7FF5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9D5D-33AB-8643-9466-768DBB56325C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A2098E-91D9-C347-858E-EAD668ED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F4D72A0-48C6-AB43-B53E-C7C93DBF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D271-2BF8-B147-B733-B7F3B10B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4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BF3786-D407-9E4C-B575-ACF62F13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5F9FA3-6EAD-604C-9D06-5FB304AAC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589414-57DF-5949-914B-E7386866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9D5D-33AB-8643-9466-768DBB56325C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7EA2CF-E7AA-7347-95BB-6F6A49EB1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D6C24C-3DFF-874D-B9D2-C3DFCD5D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D271-2BF8-B147-B733-B7F3B10B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68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095A9F-47BD-5742-AC6D-0709A4A1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C22916A-D8A0-CB4E-B86B-92E429AA9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DEB636D-CAC0-EC49-9350-6666FF5A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9D5D-33AB-8643-9466-768DBB56325C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3D37619-6C6B-AA44-932F-46AB901F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D78E172-F431-2744-9732-1F10E54C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D271-2BF8-B147-B733-B7F3B10B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6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AEB3CF-CE31-B744-9D71-6D091B3E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905B4E-404B-E743-B0B3-9DAE2B4AEF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B23CFE-F3A4-3442-8485-B2B921B4E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EBC9F53-C289-DE47-9C6E-E392875B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9D5D-33AB-8643-9466-768DBB56325C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02BC044-516D-9C44-A059-8B9DF481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3E3C0E9-5EEA-DD45-89D1-B3911ADE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D271-2BF8-B147-B733-B7F3B10B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8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32BBF8-C63B-6B47-B1B9-5BB96E1D5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A406A3-7DFD-DC4F-A0F4-9B16FAEF9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90AD89-0CCC-154B-B7EF-8469E0F82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27743B5-8198-1743-AC09-15BE33DEC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D401016-3F87-3E47-BE6B-4522D792D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E973A3E-FFD2-8347-BF72-93D418098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9D5D-33AB-8643-9466-768DBB56325C}" type="datetimeFigureOut">
              <a:rPr lang="en-US" smtClean="0"/>
              <a:t>5/15/19</a:t>
            </a:fld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E960EF1-03D6-3847-8FB9-16426BE8D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A67CC96-0886-1B42-AFF6-4FFAE41C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D271-2BF8-B147-B733-B7F3B10B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B465B6-DF2E-B641-A602-26CFACBBC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4E786E2-64C8-0F4D-BADE-14748947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9D5D-33AB-8643-9466-768DBB56325C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E80B93-5D68-694D-BEB2-C99E3004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AB4CB78-DDCF-D641-BE34-400A01F9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D271-2BF8-B147-B733-B7F3B10B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0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91E07A8-431F-054F-A9BA-DFD00BB5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9D5D-33AB-8643-9466-768DBB56325C}" type="datetimeFigureOut">
              <a:rPr lang="en-US" smtClean="0"/>
              <a:t>5/15/19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D008D0-FFF1-D24F-88C4-1E4B2005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14F0304-B240-C144-B041-93A18E06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D271-2BF8-B147-B733-B7F3B10B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99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14CACA-B5E9-9548-9F90-2799C94C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826073-61B2-F544-ACF9-BBB76934B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3917A6E-1997-614D-931F-3138882BB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1C64AB9-5B92-E149-BECF-52F16D88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9D5D-33AB-8643-9466-768DBB56325C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164B31D-A363-F249-98DB-626D6B92B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BFA2EB0-7DBE-F944-B049-78C1706E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D271-2BF8-B147-B733-B7F3B10B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7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01CAE6-D1BE-B24B-9008-9CF017F0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DE540D4-A743-3C45-A128-E5F603B08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D3A3BA5-DA4E-7145-A6BE-A41C1BF14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2C4F65C-2DF0-3542-92BD-766981135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9D5D-33AB-8643-9466-768DBB56325C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16309F0-1B3A-3F4C-A395-986F7CF0C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AD0687C-70F9-1847-ADB6-63A3151D9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D271-2BF8-B147-B733-B7F3B10B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7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B65B519-1D8A-A542-81F8-5387991D4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0231F56-966B-244B-A639-03CFE78B3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0360EB-C2FD-DF47-B39C-167E29B5F8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89D5D-33AB-8643-9466-768DBB56325C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FB7D01-6FFC-1644-942B-E30A6A683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B2FDCA-1156-1E43-ACB9-F4470A6DC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6D271-2BF8-B147-B733-B7F3B10B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1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ctic-ocean-bathymetry-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11" y="0"/>
            <a:ext cx="6609759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 flipH="1" flipV="1">
            <a:off x="6498355" y="4743242"/>
            <a:ext cx="384103" cy="479261"/>
          </a:xfrm>
          <a:prstGeom prst="line">
            <a:avLst/>
          </a:prstGeom>
          <a:ln w="381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6722303" y="4527066"/>
            <a:ext cx="384103" cy="479261"/>
          </a:xfrm>
          <a:prstGeom prst="line">
            <a:avLst/>
          </a:prstGeom>
          <a:ln w="381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6086204" y="3559342"/>
            <a:ext cx="447947" cy="569747"/>
          </a:xfrm>
          <a:prstGeom prst="line">
            <a:avLst/>
          </a:prstGeom>
          <a:ln w="38100">
            <a:solidFill>
              <a:srgbClr val="FF66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078365" y="3622061"/>
            <a:ext cx="1" cy="689914"/>
          </a:xfrm>
          <a:prstGeom prst="line">
            <a:avLst/>
          </a:prstGeom>
          <a:ln w="38100">
            <a:solidFill>
              <a:srgbClr val="FF66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702100" y="4464375"/>
            <a:ext cx="528665" cy="0"/>
          </a:xfrm>
          <a:prstGeom prst="line">
            <a:avLst/>
          </a:prstGeom>
          <a:ln w="38100">
            <a:solidFill>
              <a:srgbClr val="FF66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62097" y="4464376"/>
            <a:ext cx="282199" cy="349357"/>
          </a:xfrm>
          <a:prstGeom prst="line">
            <a:avLst/>
          </a:prstGeom>
          <a:ln w="38100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713877" y="326528"/>
            <a:ext cx="31485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Canada, USA</a:t>
            </a:r>
          </a:p>
          <a:p>
            <a:r>
              <a:rPr lang="en-US" sz="1200" dirty="0"/>
              <a:t>JOIS/AON-BGOS (Williams/Proshutinsky, </a:t>
            </a:r>
            <a:r>
              <a:rPr lang="en-US" sz="1200" i="1" dirty="0"/>
              <a:t>Louis</a:t>
            </a:r>
            <a:r>
              <a:rPr lang="en-US" sz="1200" dirty="0"/>
              <a:t>)</a:t>
            </a:r>
          </a:p>
          <a:p>
            <a:r>
              <a:rPr lang="en-US" sz="1200" dirty="0"/>
              <a:t>LIA-MPA (Michel,</a:t>
            </a:r>
            <a:r>
              <a:rPr lang="en-US" sz="1200" i="1" dirty="0"/>
              <a:t> Louis </a:t>
            </a:r>
            <a:r>
              <a:rPr lang="en-US" sz="1200" dirty="0"/>
              <a:t>)</a:t>
            </a:r>
          </a:p>
          <a:p>
            <a:r>
              <a:rPr lang="en-US" sz="1200" dirty="0"/>
              <a:t>Davis Strait (Lee/Azetsu-Scott, </a:t>
            </a:r>
            <a:r>
              <a:rPr lang="en-US" sz="1200" i="1" dirty="0"/>
              <a:t>Armstrong</a:t>
            </a:r>
            <a:r>
              <a:rPr lang="en-US" sz="1200" dirty="0"/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76091" y="3123456"/>
            <a:ext cx="1673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Sweden,</a:t>
            </a:r>
            <a:r>
              <a:rPr lang="en-C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88198" y="4778033"/>
            <a:ext cx="27794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601B"/>
                </a:solidFill>
              </a:rPr>
              <a:t>Norway, GO </a:t>
            </a:r>
            <a:r>
              <a:rPr lang="en-US" b="1" dirty="0" err="1">
                <a:solidFill>
                  <a:srgbClr val="FF601B"/>
                </a:solidFill>
              </a:rPr>
              <a:t>Sars</a:t>
            </a:r>
            <a:r>
              <a:rPr lang="en-US" b="1" dirty="0">
                <a:solidFill>
                  <a:srgbClr val="FF601B"/>
                </a:solidFill>
              </a:rPr>
              <a:t> (IMR)</a:t>
            </a:r>
          </a:p>
          <a:p>
            <a:r>
              <a:rPr lang="en-US" b="1" i="1" dirty="0">
                <a:solidFill>
                  <a:srgbClr val="FF601B"/>
                </a:solidFill>
              </a:rPr>
              <a:t>KPH</a:t>
            </a:r>
            <a:r>
              <a:rPr lang="en-US" b="1" dirty="0">
                <a:solidFill>
                  <a:srgbClr val="FF601B"/>
                </a:solidFill>
              </a:rPr>
              <a:t> (Nansen Legacy) 2021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35820" y="540673"/>
            <a:ext cx="13660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Japan, </a:t>
            </a:r>
            <a:r>
              <a:rPr lang="en-US" b="1" i="1" dirty="0" err="1">
                <a:solidFill>
                  <a:srgbClr val="FF0000"/>
                </a:solidFill>
              </a:rPr>
              <a:t>Mirai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 rot="21370820">
            <a:off x="5325211" y="1128436"/>
            <a:ext cx="973836" cy="730708"/>
          </a:xfrm>
          <a:prstGeom prst="rect">
            <a:avLst/>
          </a:prstGeom>
          <a:solidFill>
            <a:schemeClr val="bg1">
              <a:alpha val="23000"/>
            </a:schemeClr>
          </a:solidFill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656702" y="1052282"/>
            <a:ext cx="15604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Korea, </a:t>
            </a:r>
            <a:r>
              <a:rPr lang="en-US" b="1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ARAON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5749134" y="4607911"/>
            <a:ext cx="481631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3624809" y="4410954"/>
            <a:ext cx="282198" cy="371418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5655066" y="4766696"/>
            <a:ext cx="218573" cy="78396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393019" y="6115164"/>
            <a:ext cx="190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UK, highlight topic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H="1" flipV="1">
            <a:off x="5446872" y="5075896"/>
            <a:ext cx="218573" cy="78396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5274414" y="5342456"/>
            <a:ext cx="218573" cy="78396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Freeform 83"/>
          <p:cNvSpPr/>
          <p:nvPr/>
        </p:nvSpPr>
        <p:spPr>
          <a:xfrm>
            <a:off x="4710375" y="2213590"/>
            <a:ext cx="545842" cy="501562"/>
          </a:xfrm>
          <a:custGeom>
            <a:avLst/>
            <a:gdLst>
              <a:gd name="connsiteX0" fmla="*/ 56098 w 650738"/>
              <a:gd name="connsiteY0" fmla="*/ 89757 h 499274"/>
              <a:gd name="connsiteX1" fmla="*/ 650738 w 650738"/>
              <a:gd name="connsiteY1" fmla="*/ 0 h 499274"/>
              <a:gd name="connsiteX2" fmla="*/ 168294 w 650738"/>
              <a:gd name="connsiteY2" fmla="*/ 499274 h 499274"/>
              <a:gd name="connsiteX3" fmla="*/ 0 w 650738"/>
              <a:gd name="connsiteY3" fmla="*/ 84147 h 499274"/>
              <a:gd name="connsiteX4" fmla="*/ 56098 w 650738"/>
              <a:gd name="connsiteY4" fmla="*/ 89757 h 499274"/>
              <a:gd name="connsiteX0" fmla="*/ 0 w 650738"/>
              <a:gd name="connsiteY0" fmla="*/ 84147 h 499274"/>
              <a:gd name="connsiteX1" fmla="*/ 650738 w 650738"/>
              <a:gd name="connsiteY1" fmla="*/ 0 h 499274"/>
              <a:gd name="connsiteX2" fmla="*/ 168294 w 650738"/>
              <a:gd name="connsiteY2" fmla="*/ 499274 h 499274"/>
              <a:gd name="connsiteX3" fmla="*/ 0 w 650738"/>
              <a:gd name="connsiteY3" fmla="*/ 84147 h 499274"/>
              <a:gd name="connsiteX0" fmla="*/ 0 w 650738"/>
              <a:gd name="connsiteY0" fmla="*/ 84147 h 527323"/>
              <a:gd name="connsiteX1" fmla="*/ 650738 w 650738"/>
              <a:gd name="connsiteY1" fmla="*/ 0 h 527323"/>
              <a:gd name="connsiteX2" fmla="*/ 134635 w 650738"/>
              <a:gd name="connsiteY2" fmla="*/ 527323 h 527323"/>
              <a:gd name="connsiteX3" fmla="*/ 0 w 650738"/>
              <a:gd name="connsiteY3" fmla="*/ 84147 h 527323"/>
              <a:gd name="connsiteX0" fmla="*/ 0 w 684397"/>
              <a:gd name="connsiteY0" fmla="*/ 106586 h 527323"/>
              <a:gd name="connsiteX1" fmla="*/ 684397 w 684397"/>
              <a:gd name="connsiteY1" fmla="*/ 0 h 527323"/>
              <a:gd name="connsiteX2" fmla="*/ 168294 w 684397"/>
              <a:gd name="connsiteY2" fmla="*/ 527323 h 527323"/>
              <a:gd name="connsiteX3" fmla="*/ 0 w 684397"/>
              <a:gd name="connsiteY3" fmla="*/ 106586 h 527323"/>
              <a:gd name="connsiteX0" fmla="*/ 0 w 684397"/>
              <a:gd name="connsiteY0" fmla="*/ 106586 h 544152"/>
              <a:gd name="connsiteX1" fmla="*/ 684397 w 684397"/>
              <a:gd name="connsiteY1" fmla="*/ 0 h 544152"/>
              <a:gd name="connsiteX2" fmla="*/ 162685 w 684397"/>
              <a:gd name="connsiteY2" fmla="*/ 544152 h 544152"/>
              <a:gd name="connsiteX3" fmla="*/ 0 w 684397"/>
              <a:gd name="connsiteY3" fmla="*/ 106586 h 544152"/>
              <a:gd name="connsiteX0" fmla="*/ 0 w 701227"/>
              <a:gd name="connsiteY0" fmla="*/ 117805 h 555371"/>
              <a:gd name="connsiteX1" fmla="*/ 701227 w 701227"/>
              <a:gd name="connsiteY1" fmla="*/ 0 h 555371"/>
              <a:gd name="connsiteX2" fmla="*/ 162685 w 701227"/>
              <a:gd name="connsiteY2" fmla="*/ 555371 h 555371"/>
              <a:gd name="connsiteX3" fmla="*/ 0 w 701227"/>
              <a:gd name="connsiteY3" fmla="*/ 117805 h 555371"/>
              <a:gd name="connsiteX0" fmla="*/ 0 w 634552"/>
              <a:gd name="connsiteY0" fmla="*/ 84467 h 522033"/>
              <a:gd name="connsiteX1" fmla="*/ 634552 w 634552"/>
              <a:gd name="connsiteY1" fmla="*/ 0 h 522033"/>
              <a:gd name="connsiteX2" fmla="*/ 162685 w 634552"/>
              <a:gd name="connsiteY2" fmla="*/ 522033 h 522033"/>
              <a:gd name="connsiteX3" fmla="*/ 0 w 634552"/>
              <a:gd name="connsiteY3" fmla="*/ 84467 h 522033"/>
              <a:gd name="connsiteX0" fmla="*/ 0 w 539018"/>
              <a:gd name="connsiteY0" fmla="*/ 29876 h 467442"/>
              <a:gd name="connsiteX1" fmla="*/ 539018 w 539018"/>
              <a:gd name="connsiteY1" fmla="*/ 0 h 467442"/>
              <a:gd name="connsiteX2" fmla="*/ 162685 w 539018"/>
              <a:gd name="connsiteY2" fmla="*/ 467442 h 467442"/>
              <a:gd name="connsiteX3" fmla="*/ 0 w 539018"/>
              <a:gd name="connsiteY3" fmla="*/ 29876 h 467442"/>
              <a:gd name="connsiteX0" fmla="*/ 0 w 559490"/>
              <a:gd name="connsiteY0" fmla="*/ 0 h 437566"/>
              <a:gd name="connsiteX1" fmla="*/ 559490 w 559490"/>
              <a:gd name="connsiteY1" fmla="*/ 17891 h 437566"/>
              <a:gd name="connsiteX2" fmla="*/ 162685 w 559490"/>
              <a:gd name="connsiteY2" fmla="*/ 437566 h 437566"/>
              <a:gd name="connsiteX3" fmla="*/ 0 w 559490"/>
              <a:gd name="connsiteY3" fmla="*/ 0 h 437566"/>
              <a:gd name="connsiteX0" fmla="*/ 0 w 545842"/>
              <a:gd name="connsiteY0" fmla="*/ 63996 h 501562"/>
              <a:gd name="connsiteX1" fmla="*/ 545842 w 545842"/>
              <a:gd name="connsiteY1" fmla="*/ 0 h 501562"/>
              <a:gd name="connsiteX2" fmla="*/ 162685 w 545842"/>
              <a:gd name="connsiteY2" fmla="*/ 501562 h 501562"/>
              <a:gd name="connsiteX3" fmla="*/ 0 w 545842"/>
              <a:gd name="connsiteY3" fmla="*/ 63996 h 50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842" h="501562">
                <a:moveTo>
                  <a:pt x="0" y="63996"/>
                </a:moveTo>
                <a:lnTo>
                  <a:pt x="545842" y="0"/>
                </a:lnTo>
                <a:lnTo>
                  <a:pt x="162685" y="501562"/>
                </a:lnTo>
                <a:lnTo>
                  <a:pt x="0" y="63996"/>
                </a:lnTo>
                <a:close/>
              </a:path>
            </a:pathLst>
          </a:custGeom>
          <a:solidFill>
            <a:schemeClr val="bg1">
              <a:alpha val="23000"/>
            </a:schemeClr>
          </a:solidFill>
          <a:ln w="41275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9" name="Freeform 98"/>
          <p:cNvSpPr/>
          <p:nvPr/>
        </p:nvSpPr>
        <p:spPr>
          <a:xfrm>
            <a:off x="5427171" y="2014548"/>
            <a:ext cx="1108104" cy="1194479"/>
          </a:xfrm>
          <a:custGeom>
            <a:avLst/>
            <a:gdLst>
              <a:gd name="connsiteX0" fmla="*/ 0 w 938150"/>
              <a:gd name="connsiteY0" fmla="*/ 178130 h 1116281"/>
              <a:gd name="connsiteX1" fmla="*/ 593766 w 938150"/>
              <a:gd name="connsiteY1" fmla="*/ 1116281 h 1116281"/>
              <a:gd name="connsiteX2" fmla="*/ 938150 w 938150"/>
              <a:gd name="connsiteY2" fmla="*/ 938151 h 1116281"/>
              <a:gd name="connsiteX3" fmla="*/ 546265 w 938150"/>
              <a:gd name="connsiteY3" fmla="*/ 463138 h 1116281"/>
              <a:gd name="connsiteX4" fmla="*/ 510639 w 938150"/>
              <a:gd name="connsiteY4" fmla="*/ 0 h 1116281"/>
              <a:gd name="connsiteX5" fmla="*/ 510639 w 938150"/>
              <a:gd name="connsiteY5" fmla="*/ 0 h 1116281"/>
              <a:gd name="connsiteX0" fmla="*/ 0 w 938150"/>
              <a:gd name="connsiteY0" fmla="*/ 178130 h 1716782"/>
              <a:gd name="connsiteX1" fmla="*/ 805307 w 938150"/>
              <a:gd name="connsiteY1" fmla="*/ 1716782 h 1716782"/>
              <a:gd name="connsiteX2" fmla="*/ 938150 w 938150"/>
              <a:gd name="connsiteY2" fmla="*/ 938151 h 1716782"/>
              <a:gd name="connsiteX3" fmla="*/ 546265 w 938150"/>
              <a:gd name="connsiteY3" fmla="*/ 463138 h 1716782"/>
              <a:gd name="connsiteX4" fmla="*/ 510639 w 938150"/>
              <a:gd name="connsiteY4" fmla="*/ 0 h 1716782"/>
              <a:gd name="connsiteX5" fmla="*/ 510639 w 938150"/>
              <a:gd name="connsiteY5" fmla="*/ 0 h 1716782"/>
              <a:gd name="connsiteX0" fmla="*/ 0 w 938150"/>
              <a:gd name="connsiteY0" fmla="*/ 178130 h 1948794"/>
              <a:gd name="connsiteX1" fmla="*/ 41032 w 938150"/>
              <a:gd name="connsiteY1" fmla="*/ 1948794 h 1948794"/>
              <a:gd name="connsiteX2" fmla="*/ 938150 w 938150"/>
              <a:gd name="connsiteY2" fmla="*/ 938151 h 1948794"/>
              <a:gd name="connsiteX3" fmla="*/ 546265 w 938150"/>
              <a:gd name="connsiteY3" fmla="*/ 463138 h 1948794"/>
              <a:gd name="connsiteX4" fmla="*/ 510639 w 938150"/>
              <a:gd name="connsiteY4" fmla="*/ 0 h 1948794"/>
              <a:gd name="connsiteX5" fmla="*/ 510639 w 938150"/>
              <a:gd name="connsiteY5" fmla="*/ 0 h 1948794"/>
              <a:gd name="connsiteX0" fmla="*/ 0 w 938150"/>
              <a:gd name="connsiteY0" fmla="*/ 178130 h 1116281"/>
              <a:gd name="connsiteX1" fmla="*/ 559647 w 938150"/>
              <a:gd name="connsiteY1" fmla="*/ 1116281 h 1116281"/>
              <a:gd name="connsiteX2" fmla="*/ 938150 w 938150"/>
              <a:gd name="connsiteY2" fmla="*/ 938151 h 1116281"/>
              <a:gd name="connsiteX3" fmla="*/ 546265 w 938150"/>
              <a:gd name="connsiteY3" fmla="*/ 463138 h 1116281"/>
              <a:gd name="connsiteX4" fmla="*/ 510639 w 938150"/>
              <a:gd name="connsiteY4" fmla="*/ 0 h 1116281"/>
              <a:gd name="connsiteX5" fmla="*/ 510639 w 938150"/>
              <a:gd name="connsiteY5" fmla="*/ 0 h 1116281"/>
              <a:gd name="connsiteX0" fmla="*/ 0 w 1013213"/>
              <a:gd name="connsiteY0" fmla="*/ 123539 h 1116281"/>
              <a:gd name="connsiteX1" fmla="*/ 634710 w 1013213"/>
              <a:gd name="connsiteY1" fmla="*/ 1116281 h 1116281"/>
              <a:gd name="connsiteX2" fmla="*/ 1013213 w 1013213"/>
              <a:gd name="connsiteY2" fmla="*/ 938151 h 1116281"/>
              <a:gd name="connsiteX3" fmla="*/ 621328 w 1013213"/>
              <a:gd name="connsiteY3" fmla="*/ 463138 h 1116281"/>
              <a:gd name="connsiteX4" fmla="*/ 585702 w 1013213"/>
              <a:gd name="connsiteY4" fmla="*/ 0 h 1116281"/>
              <a:gd name="connsiteX5" fmla="*/ 585702 w 1013213"/>
              <a:gd name="connsiteY5" fmla="*/ 0 h 1116281"/>
              <a:gd name="connsiteX0" fmla="*/ 0 w 1013213"/>
              <a:gd name="connsiteY0" fmla="*/ 123539 h 1116281"/>
              <a:gd name="connsiteX1" fmla="*/ 634710 w 1013213"/>
              <a:gd name="connsiteY1" fmla="*/ 1116281 h 1116281"/>
              <a:gd name="connsiteX2" fmla="*/ 1013213 w 1013213"/>
              <a:gd name="connsiteY2" fmla="*/ 938151 h 1116281"/>
              <a:gd name="connsiteX3" fmla="*/ 621328 w 1013213"/>
              <a:gd name="connsiteY3" fmla="*/ 463138 h 1116281"/>
              <a:gd name="connsiteX4" fmla="*/ 585702 w 1013213"/>
              <a:gd name="connsiteY4" fmla="*/ 0 h 1116281"/>
              <a:gd name="connsiteX5" fmla="*/ 585702 w 1013213"/>
              <a:gd name="connsiteY5" fmla="*/ 0 h 1116281"/>
              <a:gd name="connsiteX0" fmla="*/ 0 w 1047719"/>
              <a:gd name="connsiteY0" fmla="*/ 123539 h 1116281"/>
              <a:gd name="connsiteX1" fmla="*/ 634710 w 1047719"/>
              <a:gd name="connsiteY1" fmla="*/ 1116281 h 1116281"/>
              <a:gd name="connsiteX2" fmla="*/ 1047719 w 1047719"/>
              <a:gd name="connsiteY2" fmla="*/ 782876 h 1116281"/>
              <a:gd name="connsiteX3" fmla="*/ 621328 w 1047719"/>
              <a:gd name="connsiteY3" fmla="*/ 463138 h 1116281"/>
              <a:gd name="connsiteX4" fmla="*/ 585702 w 1047719"/>
              <a:gd name="connsiteY4" fmla="*/ 0 h 1116281"/>
              <a:gd name="connsiteX5" fmla="*/ 585702 w 1047719"/>
              <a:gd name="connsiteY5" fmla="*/ 0 h 1116281"/>
              <a:gd name="connsiteX0" fmla="*/ 0 w 1047719"/>
              <a:gd name="connsiteY0" fmla="*/ 123539 h 1116281"/>
              <a:gd name="connsiteX1" fmla="*/ 634710 w 1047719"/>
              <a:gd name="connsiteY1" fmla="*/ 1116281 h 1116281"/>
              <a:gd name="connsiteX2" fmla="*/ 625698 w 1047719"/>
              <a:gd name="connsiteY2" fmla="*/ 840796 h 1116281"/>
              <a:gd name="connsiteX3" fmla="*/ 1047719 w 1047719"/>
              <a:gd name="connsiteY3" fmla="*/ 782876 h 1116281"/>
              <a:gd name="connsiteX4" fmla="*/ 621328 w 1047719"/>
              <a:gd name="connsiteY4" fmla="*/ 463138 h 1116281"/>
              <a:gd name="connsiteX5" fmla="*/ 585702 w 1047719"/>
              <a:gd name="connsiteY5" fmla="*/ 0 h 1116281"/>
              <a:gd name="connsiteX6" fmla="*/ 585702 w 1047719"/>
              <a:gd name="connsiteY6" fmla="*/ 0 h 1116281"/>
              <a:gd name="connsiteX0" fmla="*/ 0 w 1047719"/>
              <a:gd name="connsiteY0" fmla="*/ 123539 h 1116281"/>
              <a:gd name="connsiteX1" fmla="*/ 634710 w 1047719"/>
              <a:gd name="connsiteY1" fmla="*/ 1116281 h 1116281"/>
              <a:gd name="connsiteX2" fmla="*/ 703336 w 1047719"/>
              <a:gd name="connsiteY2" fmla="*/ 797664 h 1116281"/>
              <a:gd name="connsiteX3" fmla="*/ 1047719 w 1047719"/>
              <a:gd name="connsiteY3" fmla="*/ 782876 h 1116281"/>
              <a:gd name="connsiteX4" fmla="*/ 621328 w 1047719"/>
              <a:gd name="connsiteY4" fmla="*/ 463138 h 1116281"/>
              <a:gd name="connsiteX5" fmla="*/ 585702 w 1047719"/>
              <a:gd name="connsiteY5" fmla="*/ 0 h 1116281"/>
              <a:gd name="connsiteX6" fmla="*/ 585702 w 1047719"/>
              <a:gd name="connsiteY6" fmla="*/ 0 h 1116281"/>
              <a:gd name="connsiteX0" fmla="*/ 0 w 1047719"/>
              <a:gd name="connsiteY0" fmla="*/ 123539 h 1219798"/>
              <a:gd name="connsiteX1" fmla="*/ 677842 w 1047719"/>
              <a:gd name="connsiteY1" fmla="*/ 1219798 h 1219798"/>
              <a:gd name="connsiteX2" fmla="*/ 703336 w 1047719"/>
              <a:gd name="connsiteY2" fmla="*/ 797664 h 1219798"/>
              <a:gd name="connsiteX3" fmla="*/ 1047719 w 1047719"/>
              <a:gd name="connsiteY3" fmla="*/ 782876 h 1219798"/>
              <a:gd name="connsiteX4" fmla="*/ 621328 w 1047719"/>
              <a:gd name="connsiteY4" fmla="*/ 463138 h 1219798"/>
              <a:gd name="connsiteX5" fmla="*/ 585702 w 1047719"/>
              <a:gd name="connsiteY5" fmla="*/ 0 h 1219798"/>
              <a:gd name="connsiteX6" fmla="*/ 585702 w 1047719"/>
              <a:gd name="connsiteY6" fmla="*/ 0 h 1219798"/>
              <a:gd name="connsiteX0" fmla="*/ 0 w 1047719"/>
              <a:gd name="connsiteY0" fmla="*/ 123539 h 1219798"/>
              <a:gd name="connsiteX1" fmla="*/ 677842 w 1047719"/>
              <a:gd name="connsiteY1" fmla="*/ 1219798 h 1219798"/>
              <a:gd name="connsiteX2" fmla="*/ 703336 w 1047719"/>
              <a:gd name="connsiteY2" fmla="*/ 797664 h 1219798"/>
              <a:gd name="connsiteX3" fmla="*/ 1047719 w 1047719"/>
              <a:gd name="connsiteY3" fmla="*/ 782876 h 1219798"/>
              <a:gd name="connsiteX4" fmla="*/ 621328 w 1047719"/>
              <a:gd name="connsiteY4" fmla="*/ 463138 h 1219798"/>
              <a:gd name="connsiteX5" fmla="*/ 585702 w 1047719"/>
              <a:gd name="connsiteY5" fmla="*/ 0 h 1219798"/>
              <a:gd name="connsiteX6" fmla="*/ 585702 w 1047719"/>
              <a:gd name="connsiteY6" fmla="*/ 0 h 1219798"/>
              <a:gd name="connsiteX0" fmla="*/ 0 w 1047719"/>
              <a:gd name="connsiteY0" fmla="*/ 123539 h 1219798"/>
              <a:gd name="connsiteX1" fmla="*/ 677842 w 1047719"/>
              <a:gd name="connsiteY1" fmla="*/ 1219798 h 1219798"/>
              <a:gd name="connsiteX2" fmla="*/ 668831 w 1047719"/>
              <a:gd name="connsiteY2" fmla="*/ 763158 h 1219798"/>
              <a:gd name="connsiteX3" fmla="*/ 1047719 w 1047719"/>
              <a:gd name="connsiteY3" fmla="*/ 782876 h 1219798"/>
              <a:gd name="connsiteX4" fmla="*/ 621328 w 1047719"/>
              <a:gd name="connsiteY4" fmla="*/ 463138 h 1219798"/>
              <a:gd name="connsiteX5" fmla="*/ 585702 w 1047719"/>
              <a:gd name="connsiteY5" fmla="*/ 0 h 1219798"/>
              <a:gd name="connsiteX6" fmla="*/ 585702 w 1047719"/>
              <a:gd name="connsiteY6" fmla="*/ 0 h 1219798"/>
              <a:gd name="connsiteX0" fmla="*/ 0 w 1047719"/>
              <a:gd name="connsiteY0" fmla="*/ 123539 h 1219798"/>
              <a:gd name="connsiteX1" fmla="*/ 677842 w 1047719"/>
              <a:gd name="connsiteY1" fmla="*/ 1219798 h 1219798"/>
              <a:gd name="connsiteX2" fmla="*/ 668831 w 1047719"/>
              <a:gd name="connsiteY2" fmla="*/ 763158 h 1219798"/>
              <a:gd name="connsiteX3" fmla="*/ 1047719 w 1047719"/>
              <a:gd name="connsiteY3" fmla="*/ 782876 h 1219798"/>
              <a:gd name="connsiteX4" fmla="*/ 621328 w 1047719"/>
              <a:gd name="connsiteY4" fmla="*/ 463138 h 1219798"/>
              <a:gd name="connsiteX5" fmla="*/ 585702 w 1047719"/>
              <a:gd name="connsiteY5" fmla="*/ 0 h 1219798"/>
              <a:gd name="connsiteX6" fmla="*/ 585702 w 1047719"/>
              <a:gd name="connsiteY6" fmla="*/ 0 h 1219798"/>
              <a:gd name="connsiteX0" fmla="*/ 0 w 1047719"/>
              <a:gd name="connsiteY0" fmla="*/ 123539 h 1219798"/>
              <a:gd name="connsiteX1" fmla="*/ 677842 w 1047719"/>
              <a:gd name="connsiteY1" fmla="*/ 1219798 h 1219798"/>
              <a:gd name="connsiteX2" fmla="*/ 625699 w 1047719"/>
              <a:gd name="connsiteY2" fmla="*/ 728652 h 1219798"/>
              <a:gd name="connsiteX3" fmla="*/ 1047719 w 1047719"/>
              <a:gd name="connsiteY3" fmla="*/ 782876 h 1219798"/>
              <a:gd name="connsiteX4" fmla="*/ 621328 w 1047719"/>
              <a:gd name="connsiteY4" fmla="*/ 463138 h 1219798"/>
              <a:gd name="connsiteX5" fmla="*/ 585702 w 1047719"/>
              <a:gd name="connsiteY5" fmla="*/ 0 h 1219798"/>
              <a:gd name="connsiteX6" fmla="*/ 585702 w 1047719"/>
              <a:gd name="connsiteY6" fmla="*/ 0 h 1219798"/>
              <a:gd name="connsiteX0" fmla="*/ 0 w 1047719"/>
              <a:gd name="connsiteY0" fmla="*/ 123539 h 1219798"/>
              <a:gd name="connsiteX1" fmla="*/ 677842 w 1047719"/>
              <a:gd name="connsiteY1" fmla="*/ 1219798 h 1219798"/>
              <a:gd name="connsiteX2" fmla="*/ 625699 w 1047719"/>
              <a:gd name="connsiteY2" fmla="*/ 728652 h 1219798"/>
              <a:gd name="connsiteX3" fmla="*/ 1047719 w 1047719"/>
              <a:gd name="connsiteY3" fmla="*/ 782876 h 1219798"/>
              <a:gd name="connsiteX4" fmla="*/ 621328 w 1047719"/>
              <a:gd name="connsiteY4" fmla="*/ 463138 h 1219798"/>
              <a:gd name="connsiteX5" fmla="*/ 585702 w 1047719"/>
              <a:gd name="connsiteY5" fmla="*/ 0 h 1219798"/>
              <a:gd name="connsiteX6" fmla="*/ 585702 w 1047719"/>
              <a:gd name="connsiteY6" fmla="*/ 0 h 1219798"/>
              <a:gd name="connsiteX0" fmla="*/ 0 w 1047719"/>
              <a:gd name="connsiteY0" fmla="*/ 123539 h 1219798"/>
              <a:gd name="connsiteX1" fmla="*/ 677842 w 1047719"/>
              <a:gd name="connsiteY1" fmla="*/ 1219798 h 1219798"/>
              <a:gd name="connsiteX2" fmla="*/ 625699 w 1047719"/>
              <a:gd name="connsiteY2" fmla="*/ 728652 h 1219798"/>
              <a:gd name="connsiteX3" fmla="*/ 1047719 w 1047719"/>
              <a:gd name="connsiteY3" fmla="*/ 782876 h 1219798"/>
              <a:gd name="connsiteX4" fmla="*/ 621328 w 1047719"/>
              <a:gd name="connsiteY4" fmla="*/ 463138 h 1219798"/>
              <a:gd name="connsiteX5" fmla="*/ 585702 w 1047719"/>
              <a:gd name="connsiteY5" fmla="*/ 0 h 1219798"/>
              <a:gd name="connsiteX6" fmla="*/ 585702 w 1047719"/>
              <a:gd name="connsiteY6" fmla="*/ 0 h 1219798"/>
              <a:gd name="connsiteX0" fmla="*/ 0 w 1047719"/>
              <a:gd name="connsiteY0" fmla="*/ 123539 h 1219798"/>
              <a:gd name="connsiteX1" fmla="*/ 677842 w 1047719"/>
              <a:gd name="connsiteY1" fmla="*/ 1219798 h 1219798"/>
              <a:gd name="connsiteX2" fmla="*/ 625699 w 1047719"/>
              <a:gd name="connsiteY2" fmla="*/ 728652 h 1219798"/>
              <a:gd name="connsiteX3" fmla="*/ 1047719 w 1047719"/>
              <a:gd name="connsiteY3" fmla="*/ 782876 h 1219798"/>
              <a:gd name="connsiteX4" fmla="*/ 621328 w 1047719"/>
              <a:gd name="connsiteY4" fmla="*/ 463138 h 1219798"/>
              <a:gd name="connsiteX5" fmla="*/ 585702 w 1047719"/>
              <a:gd name="connsiteY5" fmla="*/ 0 h 1219798"/>
              <a:gd name="connsiteX6" fmla="*/ 585702 w 1047719"/>
              <a:gd name="connsiteY6" fmla="*/ 0 h 1219798"/>
              <a:gd name="connsiteX0" fmla="*/ 0 w 1047719"/>
              <a:gd name="connsiteY0" fmla="*/ 123539 h 1219798"/>
              <a:gd name="connsiteX1" fmla="*/ 677842 w 1047719"/>
              <a:gd name="connsiteY1" fmla="*/ 1219798 h 1219798"/>
              <a:gd name="connsiteX2" fmla="*/ 625699 w 1047719"/>
              <a:gd name="connsiteY2" fmla="*/ 702773 h 1219798"/>
              <a:gd name="connsiteX3" fmla="*/ 1047719 w 1047719"/>
              <a:gd name="connsiteY3" fmla="*/ 782876 h 1219798"/>
              <a:gd name="connsiteX4" fmla="*/ 621328 w 1047719"/>
              <a:gd name="connsiteY4" fmla="*/ 463138 h 1219798"/>
              <a:gd name="connsiteX5" fmla="*/ 585702 w 1047719"/>
              <a:gd name="connsiteY5" fmla="*/ 0 h 1219798"/>
              <a:gd name="connsiteX6" fmla="*/ 585702 w 1047719"/>
              <a:gd name="connsiteY6" fmla="*/ 0 h 1219798"/>
              <a:gd name="connsiteX0" fmla="*/ 0 w 1047719"/>
              <a:gd name="connsiteY0" fmla="*/ 123539 h 1219798"/>
              <a:gd name="connsiteX1" fmla="*/ 677842 w 1047719"/>
              <a:gd name="connsiteY1" fmla="*/ 1219798 h 1219798"/>
              <a:gd name="connsiteX2" fmla="*/ 625699 w 1047719"/>
              <a:gd name="connsiteY2" fmla="*/ 702773 h 1219798"/>
              <a:gd name="connsiteX3" fmla="*/ 1047719 w 1047719"/>
              <a:gd name="connsiteY3" fmla="*/ 782876 h 1219798"/>
              <a:gd name="connsiteX4" fmla="*/ 621328 w 1047719"/>
              <a:gd name="connsiteY4" fmla="*/ 463138 h 1219798"/>
              <a:gd name="connsiteX5" fmla="*/ 585702 w 1047719"/>
              <a:gd name="connsiteY5" fmla="*/ 0 h 1219798"/>
              <a:gd name="connsiteX6" fmla="*/ 585702 w 1047719"/>
              <a:gd name="connsiteY6" fmla="*/ 0 h 1219798"/>
              <a:gd name="connsiteX0" fmla="*/ 0 w 1047719"/>
              <a:gd name="connsiteY0" fmla="*/ 123539 h 1219798"/>
              <a:gd name="connsiteX1" fmla="*/ 677842 w 1047719"/>
              <a:gd name="connsiteY1" fmla="*/ 1219798 h 1219798"/>
              <a:gd name="connsiteX2" fmla="*/ 625699 w 1047719"/>
              <a:gd name="connsiteY2" fmla="*/ 702773 h 1219798"/>
              <a:gd name="connsiteX3" fmla="*/ 1047719 w 1047719"/>
              <a:gd name="connsiteY3" fmla="*/ 782876 h 1219798"/>
              <a:gd name="connsiteX4" fmla="*/ 621328 w 1047719"/>
              <a:gd name="connsiteY4" fmla="*/ 463138 h 1219798"/>
              <a:gd name="connsiteX5" fmla="*/ 585702 w 1047719"/>
              <a:gd name="connsiteY5" fmla="*/ 0 h 1219798"/>
              <a:gd name="connsiteX6" fmla="*/ 585702 w 1047719"/>
              <a:gd name="connsiteY6" fmla="*/ 0 h 1219798"/>
              <a:gd name="connsiteX0" fmla="*/ 0 w 1047719"/>
              <a:gd name="connsiteY0" fmla="*/ 123539 h 1219798"/>
              <a:gd name="connsiteX1" fmla="*/ 677842 w 1047719"/>
              <a:gd name="connsiteY1" fmla="*/ 1219798 h 1219798"/>
              <a:gd name="connsiteX2" fmla="*/ 660205 w 1047719"/>
              <a:gd name="connsiteY2" fmla="*/ 651014 h 1219798"/>
              <a:gd name="connsiteX3" fmla="*/ 1047719 w 1047719"/>
              <a:gd name="connsiteY3" fmla="*/ 782876 h 1219798"/>
              <a:gd name="connsiteX4" fmla="*/ 621328 w 1047719"/>
              <a:gd name="connsiteY4" fmla="*/ 463138 h 1219798"/>
              <a:gd name="connsiteX5" fmla="*/ 585702 w 1047719"/>
              <a:gd name="connsiteY5" fmla="*/ 0 h 1219798"/>
              <a:gd name="connsiteX6" fmla="*/ 585702 w 1047719"/>
              <a:gd name="connsiteY6" fmla="*/ 0 h 1219798"/>
              <a:gd name="connsiteX0" fmla="*/ 0 w 1047719"/>
              <a:gd name="connsiteY0" fmla="*/ 123539 h 1237610"/>
              <a:gd name="connsiteX1" fmla="*/ 694709 w 1047719"/>
              <a:gd name="connsiteY1" fmla="*/ 1237610 h 1237610"/>
              <a:gd name="connsiteX2" fmla="*/ 677842 w 1047719"/>
              <a:gd name="connsiteY2" fmla="*/ 1219798 h 1237610"/>
              <a:gd name="connsiteX3" fmla="*/ 660205 w 1047719"/>
              <a:gd name="connsiteY3" fmla="*/ 651014 h 1237610"/>
              <a:gd name="connsiteX4" fmla="*/ 1047719 w 1047719"/>
              <a:gd name="connsiteY4" fmla="*/ 782876 h 1237610"/>
              <a:gd name="connsiteX5" fmla="*/ 621328 w 1047719"/>
              <a:gd name="connsiteY5" fmla="*/ 463138 h 1237610"/>
              <a:gd name="connsiteX6" fmla="*/ 585702 w 1047719"/>
              <a:gd name="connsiteY6" fmla="*/ 0 h 1237610"/>
              <a:gd name="connsiteX7" fmla="*/ 585702 w 1047719"/>
              <a:gd name="connsiteY7" fmla="*/ 0 h 1237610"/>
              <a:gd name="connsiteX0" fmla="*/ 0 w 1047719"/>
              <a:gd name="connsiteY0" fmla="*/ 123539 h 1237610"/>
              <a:gd name="connsiteX1" fmla="*/ 694709 w 1047719"/>
              <a:gd name="connsiteY1" fmla="*/ 1237610 h 1237610"/>
              <a:gd name="connsiteX2" fmla="*/ 677842 w 1047719"/>
              <a:gd name="connsiteY2" fmla="*/ 1219798 h 1237610"/>
              <a:gd name="connsiteX3" fmla="*/ 660205 w 1047719"/>
              <a:gd name="connsiteY3" fmla="*/ 651014 h 1237610"/>
              <a:gd name="connsiteX4" fmla="*/ 1047719 w 1047719"/>
              <a:gd name="connsiteY4" fmla="*/ 782876 h 1237610"/>
              <a:gd name="connsiteX5" fmla="*/ 621328 w 1047719"/>
              <a:gd name="connsiteY5" fmla="*/ 463138 h 1237610"/>
              <a:gd name="connsiteX6" fmla="*/ 585702 w 1047719"/>
              <a:gd name="connsiteY6" fmla="*/ 0 h 1237610"/>
              <a:gd name="connsiteX7" fmla="*/ 585702 w 1047719"/>
              <a:gd name="connsiteY7" fmla="*/ 0 h 1237610"/>
              <a:gd name="connsiteX0" fmla="*/ 0 w 1047719"/>
              <a:gd name="connsiteY0" fmla="*/ 123539 h 1237610"/>
              <a:gd name="connsiteX1" fmla="*/ 694709 w 1047719"/>
              <a:gd name="connsiteY1" fmla="*/ 1237610 h 1237610"/>
              <a:gd name="connsiteX2" fmla="*/ 677842 w 1047719"/>
              <a:gd name="connsiteY2" fmla="*/ 1219798 h 1237610"/>
              <a:gd name="connsiteX3" fmla="*/ 625700 w 1047719"/>
              <a:gd name="connsiteY3" fmla="*/ 789037 h 1237610"/>
              <a:gd name="connsiteX4" fmla="*/ 1047719 w 1047719"/>
              <a:gd name="connsiteY4" fmla="*/ 782876 h 1237610"/>
              <a:gd name="connsiteX5" fmla="*/ 621328 w 1047719"/>
              <a:gd name="connsiteY5" fmla="*/ 463138 h 1237610"/>
              <a:gd name="connsiteX6" fmla="*/ 585702 w 1047719"/>
              <a:gd name="connsiteY6" fmla="*/ 0 h 1237610"/>
              <a:gd name="connsiteX7" fmla="*/ 585702 w 1047719"/>
              <a:gd name="connsiteY7" fmla="*/ 0 h 1237610"/>
              <a:gd name="connsiteX0" fmla="*/ 0 w 1195427"/>
              <a:gd name="connsiteY0" fmla="*/ 123539 h 1237610"/>
              <a:gd name="connsiteX1" fmla="*/ 694709 w 1195427"/>
              <a:gd name="connsiteY1" fmla="*/ 1237610 h 1237610"/>
              <a:gd name="connsiteX2" fmla="*/ 1195427 w 1195427"/>
              <a:gd name="connsiteY2" fmla="*/ 1185292 h 1237610"/>
              <a:gd name="connsiteX3" fmla="*/ 625700 w 1195427"/>
              <a:gd name="connsiteY3" fmla="*/ 789037 h 1237610"/>
              <a:gd name="connsiteX4" fmla="*/ 1047719 w 1195427"/>
              <a:gd name="connsiteY4" fmla="*/ 782876 h 1237610"/>
              <a:gd name="connsiteX5" fmla="*/ 621328 w 1195427"/>
              <a:gd name="connsiteY5" fmla="*/ 463138 h 1237610"/>
              <a:gd name="connsiteX6" fmla="*/ 585702 w 1195427"/>
              <a:gd name="connsiteY6" fmla="*/ 0 h 1237610"/>
              <a:gd name="connsiteX7" fmla="*/ 585702 w 1195427"/>
              <a:gd name="connsiteY7" fmla="*/ 0 h 1237610"/>
              <a:gd name="connsiteX0" fmla="*/ 0 w 1047719"/>
              <a:gd name="connsiteY0" fmla="*/ 123539 h 1237610"/>
              <a:gd name="connsiteX1" fmla="*/ 694709 w 1047719"/>
              <a:gd name="connsiteY1" fmla="*/ 1237610 h 1237610"/>
              <a:gd name="connsiteX2" fmla="*/ 625700 w 1047719"/>
              <a:gd name="connsiteY2" fmla="*/ 789037 h 1237610"/>
              <a:gd name="connsiteX3" fmla="*/ 1047719 w 1047719"/>
              <a:gd name="connsiteY3" fmla="*/ 782876 h 1237610"/>
              <a:gd name="connsiteX4" fmla="*/ 621328 w 1047719"/>
              <a:gd name="connsiteY4" fmla="*/ 463138 h 1237610"/>
              <a:gd name="connsiteX5" fmla="*/ 585702 w 1047719"/>
              <a:gd name="connsiteY5" fmla="*/ 0 h 1237610"/>
              <a:gd name="connsiteX6" fmla="*/ 585702 w 1047719"/>
              <a:gd name="connsiteY6" fmla="*/ 0 h 1237610"/>
              <a:gd name="connsiteX0" fmla="*/ 0 w 1047719"/>
              <a:gd name="connsiteY0" fmla="*/ 123539 h 1237610"/>
              <a:gd name="connsiteX1" fmla="*/ 694709 w 1047719"/>
              <a:gd name="connsiteY1" fmla="*/ 1237610 h 1237610"/>
              <a:gd name="connsiteX2" fmla="*/ 651579 w 1047719"/>
              <a:gd name="connsiteY2" fmla="*/ 823543 h 1237610"/>
              <a:gd name="connsiteX3" fmla="*/ 1047719 w 1047719"/>
              <a:gd name="connsiteY3" fmla="*/ 782876 h 1237610"/>
              <a:gd name="connsiteX4" fmla="*/ 621328 w 1047719"/>
              <a:gd name="connsiteY4" fmla="*/ 463138 h 1237610"/>
              <a:gd name="connsiteX5" fmla="*/ 585702 w 1047719"/>
              <a:gd name="connsiteY5" fmla="*/ 0 h 1237610"/>
              <a:gd name="connsiteX6" fmla="*/ 585702 w 1047719"/>
              <a:gd name="connsiteY6" fmla="*/ 0 h 1237610"/>
              <a:gd name="connsiteX0" fmla="*/ 0 w 1047719"/>
              <a:gd name="connsiteY0" fmla="*/ 123539 h 1237610"/>
              <a:gd name="connsiteX1" fmla="*/ 694709 w 1047719"/>
              <a:gd name="connsiteY1" fmla="*/ 1237610 h 1237610"/>
              <a:gd name="connsiteX2" fmla="*/ 677459 w 1047719"/>
              <a:gd name="connsiteY2" fmla="*/ 771784 h 1237610"/>
              <a:gd name="connsiteX3" fmla="*/ 1047719 w 1047719"/>
              <a:gd name="connsiteY3" fmla="*/ 782876 h 1237610"/>
              <a:gd name="connsiteX4" fmla="*/ 621328 w 1047719"/>
              <a:gd name="connsiteY4" fmla="*/ 463138 h 1237610"/>
              <a:gd name="connsiteX5" fmla="*/ 585702 w 1047719"/>
              <a:gd name="connsiteY5" fmla="*/ 0 h 1237610"/>
              <a:gd name="connsiteX6" fmla="*/ 585702 w 1047719"/>
              <a:gd name="connsiteY6" fmla="*/ 0 h 1237610"/>
              <a:gd name="connsiteX0" fmla="*/ 0 w 1108104"/>
              <a:gd name="connsiteY0" fmla="*/ 123539 h 1237610"/>
              <a:gd name="connsiteX1" fmla="*/ 694709 w 1108104"/>
              <a:gd name="connsiteY1" fmla="*/ 1237610 h 1237610"/>
              <a:gd name="connsiteX2" fmla="*/ 677459 w 1108104"/>
              <a:gd name="connsiteY2" fmla="*/ 771784 h 1237610"/>
              <a:gd name="connsiteX3" fmla="*/ 1108104 w 1108104"/>
              <a:gd name="connsiteY3" fmla="*/ 748370 h 1237610"/>
              <a:gd name="connsiteX4" fmla="*/ 621328 w 1108104"/>
              <a:gd name="connsiteY4" fmla="*/ 463138 h 1237610"/>
              <a:gd name="connsiteX5" fmla="*/ 585702 w 1108104"/>
              <a:gd name="connsiteY5" fmla="*/ 0 h 1237610"/>
              <a:gd name="connsiteX6" fmla="*/ 585702 w 1108104"/>
              <a:gd name="connsiteY6" fmla="*/ 0 h 1237610"/>
              <a:gd name="connsiteX0" fmla="*/ 0 w 1108104"/>
              <a:gd name="connsiteY0" fmla="*/ 123539 h 1237610"/>
              <a:gd name="connsiteX1" fmla="*/ 694709 w 1108104"/>
              <a:gd name="connsiteY1" fmla="*/ 1237610 h 1237610"/>
              <a:gd name="connsiteX2" fmla="*/ 677459 w 1108104"/>
              <a:gd name="connsiteY2" fmla="*/ 771784 h 1237610"/>
              <a:gd name="connsiteX3" fmla="*/ 1108104 w 1108104"/>
              <a:gd name="connsiteY3" fmla="*/ 748370 h 1237610"/>
              <a:gd name="connsiteX4" fmla="*/ 664460 w 1108104"/>
              <a:gd name="connsiteY4" fmla="*/ 420006 h 1237610"/>
              <a:gd name="connsiteX5" fmla="*/ 585702 w 1108104"/>
              <a:gd name="connsiteY5" fmla="*/ 0 h 1237610"/>
              <a:gd name="connsiteX6" fmla="*/ 585702 w 1108104"/>
              <a:gd name="connsiteY6" fmla="*/ 0 h 1237610"/>
              <a:gd name="connsiteX0" fmla="*/ 0 w 1108104"/>
              <a:gd name="connsiteY0" fmla="*/ 123539 h 1237610"/>
              <a:gd name="connsiteX1" fmla="*/ 694709 w 1108104"/>
              <a:gd name="connsiteY1" fmla="*/ 1237610 h 1237610"/>
              <a:gd name="connsiteX2" fmla="*/ 677459 w 1108104"/>
              <a:gd name="connsiteY2" fmla="*/ 771784 h 1237610"/>
              <a:gd name="connsiteX3" fmla="*/ 1108104 w 1108104"/>
              <a:gd name="connsiteY3" fmla="*/ 748370 h 1237610"/>
              <a:gd name="connsiteX4" fmla="*/ 724844 w 1108104"/>
              <a:gd name="connsiteY4" fmla="*/ 471764 h 1237610"/>
              <a:gd name="connsiteX5" fmla="*/ 585702 w 1108104"/>
              <a:gd name="connsiteY5" fmla="*/ 0 h 1237610"/>
              <a:gd name="connsiteX6" fmla="*/ 585702 w 1108104"/>
              <a:gd name="connsiteY6" fmla="*/ 0 h 1237610"/>
              <a:gd name="connsiteX0" fmla="*/ 0 w 1108104"/>
              <a:gd name="connsiteY0" fmla="*/ 123539 h 1237610"/>
              <a:gd name="connsiteX1" fmla="*/ 694709 w 1108104"/>
              <a:gd name="connsiteY1" fmla="*/ 1237610 h 1237610"/>
              <a:gd name="connsiteX2" fmla="*/ 677459 w 1108104"/>
              <a:gd name="connsiteY2" fmla="*/ 771784 h 1237610"/>
              <a:gd name="connsiteX3" fmla="*/ 1108104 w 1108104"/>
              <a:gd name="connsiteY3" fmla="*/ 748370 h 1237610"/>
              <a:gd name="connsiteX4" fmla="*/ 724844 w 1108104"/>
              <a:gd name="connsiteY4" fmla="*/ 480390 h 1237610"/>
              <a:gd name="connsiteX5" fmla="*/ 585702 w 1108104"/>
              <a:gd name="connsiteY5" fmla="*/ 0 h 1237610"/>
              <a:gd name="connsiteX6" fmla="*/ 585702 w 1108104"/>
              <a:gd name="connsiteY6" fmla="*/ 0 h 1237610"/>
              <a:gd name="connsiteX0" fmla="*/ 0 w 1108104"/>
              <a:gd name="connsiteY0" fmla="*/ 123539 h 1237610"/>
              <a:gd name="connsiteX1" fmla="*/ 694709 w 1108104"/>
              <a:gd name="connsiteY1" fmla="*/ 1237610 h 1237610"/>
              <a:gd name="connsiteX2" fmla="*/ 677459 w 1108104"/>
              <a:gd name="connsiteY2" fmla="*/ 771784 h 1237610"/>
              <a:gd name="connsiteX3" fmla="*/ 1108104 w 1108104"/>
              <a:gd name="connsiteY3" fmla="*/ 748370 h 1237610"/>
              <a:gd name="connsiteX4" fmla="*/ 724844 w 1108104"/>
              <a:gd name="connsiteY4" fmla="*/ 402752 h 1237610"/>
              <a:gd name="connsiteX5" fmla="*/ 585702 w 1108104"/>
              <a:gd name="connsiteY5" fmla="*/ 0 h 1237610"/>
              <a:gd name="connsiteX6" fmla="*/ 585702 w 1108104"/>
              <a:gd name="connsiteY6" fmla="*/ 0 h 1237610"/>
              <a:gd name="connsiteX0" fmla="*/ 0 w 1108104"/>
              <a:gd name="connsiteY0" fmla="*/ 123539 h 1237610"/>
              <a:gd name="connsiteX1" fmla="*/ 694709 w 1108104"/>
              <a:gd name="connsiteY1" fmla="*/ 1237610 h 1237610"/>
              <a:gd name="connsiteX2" fmla="*/ 677459 w 1108104"/>
              <a:gd name="connsiteY2" fmla="*/ 771784 h 1237610"/>
              <a:gd name="connsiteX3" fmla="*/ 1108104 w 1108104"/>
              <a:gd name="connsiteY3" fmla="*/ 748370 h 1237610"/>
              <a:gd name="connsiteX4" fmla="*/ 724844 w 1108104"/>
              <a:gd name="connsiteY4" fmla="*/ 402752 h 1237610"/>
              <a:gd name="connsiteX5" fmla="*/ 668829 w 1108104"/>
              <a:gd name="connsiteY5" fmla="*/ 211067 h 1237610"/>
              <a:gd name="connsiteX6" fmla="*/ 585702 w 1108104"/>
              <a:gd name="connsiteY6" fmla="*/ 0 h 1237610"/>
              <a:gd name="connsiteX7" fmla="*/ 585702 w 1108104"/>
              <a:gd name="connsiteY7" fmla="*/ 0 h 1237610"/>
              <a:gd name="connsiteX0" fmla="*/ 0 w 1108104"/>
              <a:gd name="connsiteY0" fmla="*/ 123539 h 1237610"/>
              <a:gd name="connsiteX1" fmla="*/ 694709 w 1108104"/>
              <a:gd name="connsiteY1" fmla="*/ 1237610 h 1237610"/>
              <a:gd name="connsiteX2" fmla="*/ 677459 w 1108104"/>
              <a:gd name="connsiteY2" fmla="*/ 771784 h 1237610"/>
              <a:gd name="connsiteX3" fmla="*/ 1108104 w 1108104"/>
              <a:gd name="connsiteY3" fmla="*/ 748370 h 1237610"/>
              <a:gd name="connsiteX4" fmla="*/ 724844 w 1108104"/>
              <a:gd name="connsiteY4" fmla="*/ 402752 h 1237610"/>
              <a:gd name="connsiteX5" fmla="*/ 444542 w 1108104"/>
              <a:gd name="connsiteY5" fmla="*/ 314584 h 1237610"/>
              <a:gd name="connsiteX6" fmla="*/ 585702 w 1108104"/>
              <a:gd name="connsiteY6" fmla="*/ 0 h 1237610"/>
              <a:gd name="connsiteX7" fmla="*/ 585702 w 1108104"/>
              <a:gd name="connsiteY7" fmla="*/ 0 h 1237610"/>
              <a:gd name="connsiteX0" fmla="*/ 0 w 1108104"/>
              <a:gd name="connsiteY0" fmla="*/ 123539 h 1237610"/>
              <a:gd name="connsiteX1" fmla="*/ 694709 w 1108104"/>
              <a:gd name="connsiteY1" fmla="*/ 1237610 h 1237610"/>
              <a:gd name="connsiteX2" fmla="*/ 677459 w 1108104"/>
              <a:gd name="connsiteY2" fmla="*/ 771784 h 1237610"/>
              <a:gd name="connsiteX3" fmla="*/ 1108104 w 1108104"/>
              <a:gd name="connsiteY3" fmla="*/ 748370 h 1237610"/>
              <a:gd name="connsiteX4" fmla="*/ 724844 w 1108104"/>
              <a:gd name="connsiteY4" fmla="*/ 402752 h 1237610"/>
              <a:gd name="connsiteX5" fmla="*/ 384157 w 1108104"/>
              <a:gd name="connsiteY5" fmla="*/ 262826 h 1237610"/>
              <a:gd name="connsiteX6" fmla="*/ 585702 w 1108104"/>
              <a:gd name="connsiteY6" fmla="*/ 0 h 1237610"/>
              <a:gd name="connsiteX7" fmla="*/ 585702 w 1108104"/>
              <a:gd name="connsiteY7" fmla="*/ 0 h 1237610"/>
              <a:gd name="connsiteX0" fmla="*/ 0 w 1108104"/>
              <a:gd name="connsiteY0" fmla="*/ 123539 h 1237610"/>
              <a:gd name="connsiteX1" fmla="*/ 694709 w 1108104"/>
              <a:gd name="connsiteY1" fmla="*/ 1237610 h 1237610"/>
              <a:gd name="connsiteX2" fmla="*/ 677459 w 1108104"/>
              <a:gd name="connsiteY2" fmla="*/ 771784 h 1237610"/>
              <a:gd name="connsiteX3" fmla="*/ 1108104 w 1108104"/>
              <a:gd name="connsiteY3" fmla="*/ 748370 h 1237610"/>
              <a:gd name="connsiteX4" fmla="*/ 767976 w 1108104"/>
              <a:gd name="connsiteY4" fmla="*/ 359620 h 1237610"/>
              <a:gd name="connsiteX5" fmla="*/ 384157 w 1108104"/>
              <a:gd name="connsiteY5" fmla="*/ 262826 h 1237610"/>
              <a:gd name="connsiteX6" fmla="*/ 585702 w 1108104"/>
              <a:gd name="connsiteY6" fmla="*/ 0 h 1237610"/>
              <a:gd name="connsiteX7" fmla="*/ 585702 w 1108104"/>
              <a:gd name="connsiteY7" fmla="*/ 0 h 1237610"/>
              <a:gd name="connsiteX0" fmla="*/ 0 w 1108104"/>
              <a:gd name="connsiteY0" fmla="*/ 123539 h 1237610"/>
              <a:gd name="connsiteX1" fmla="*/ 694709 w 1108104"/>
              <a:gd name="connsiteY1" fmla="*/ 1237610 h 1237610"/>
              <a:gd name="connsiteX2" fmla="*/ 677459 w 1108104"/>
              <a:gd name="connsiteY2" fmla="*/ 771784 h 1237610"/>
              <a:gd name="connsiteX3" fmla="*/ 1108104 w 1108104"/>
              <a:gd name="connsiteY3" fmla="*/ 748370 h 1237610"/>
              <a:gd name="connsiteX4" fmla="*/ 767976 w 1108104"/>
              <a:gd name="connsiteY4" fmla="*/ 359620 h 1237610"/>
              <a:gd name="connsiteX5" fmla="*/ 375530 w 1108104"/>
              <a:gd name="connsiteY5" fmla="*/ 236947 h 1237610"/>
              <a:gd name="connsiteX6" fmla="*/ 585702 w 1108104"/>
              <a:gd name="connsiteY6" fmla="*/ 0 h 1237610"/>
              <a:gd name="connsiteX7" fmla="*/ 585702 w 1108104"/>
              <a:gd name="connsiteY7" fmla="*/ 0 h 1237610"/>
              <a:gd name="connsiteX0" fmla="*/ 0 w 1108104"/>
              <a:gd name="connsiteY0" fmla="*/ 175297 h 1289368"/>
              <a:gd name="connsiteX1" fmla="*/ 694709 w 1108104"/>
              <a:gd name="connsiteY1" fmla="*/ 1289368 h 1289368"/>
              <a:gd name="connsiteX2" fmla="*/ 677459 w 1108104"/>
              <a:gd name="connsiteY2" fmla="*/ 823542 h 1289368"/>
              <a:gd name="connsiteX3" fmla="*/ 1108104 w 1108104"/>
              <a:gd name="connsiteY3" fmla="*/ 800128 h 1289368"/>
              <a:gd name="connsiteX4" fmla="*/ 767976 w 1108104"/>
              <a:gd name="connsiteY4" fmla="*/ 411378 h 1289368"/>
              <a:gd name="connsiteX5" fmla="*/ 375530 w 1108104"/>
              <a:gd name="connsiteY5" fmla="*/ 288705 h 1289368"/>
              <a:gd name="connsiteX6" fmla="*/ 585702 w 1108104"/>
              <a:gd name="connsiteY6" fmla="*/ 51758 h 1289368"/>
              <a:gd name="connsiteX7" fmla="*/ 689219 w 1108104"/>
              <a:gd name="connsiteY7" fmla="*/ 0 h 1289368"/>
              <a:gd name="connsiteX0" fmla="*/ 0 w 1108104"/>
              <a:gd name="connsiteY0" fmla="*/ 123539 h 1237610"/>
              <a:gd name="connsiteX1" fmla="*/ 694709 w 1108104"/>
              <a:gd name="connsiteY1" fmla="*/ 1237610 h 1237610"/>
              <a:gd name="connsiteX2" fmla="*/ 677459 w 1108104"/>
              <a:gd name="connsiteY2" fmla="*/ 771784 h 1237610"/>
              <a:gd name="connsiteX3" fmla="*/ 1108104 w 1108104"/>
              <a:gd name="connsiteY3" fmla="*/ 748370 h 1237610"/>
              <a:gd name="connsiteX4" fmla="*/ 767976 w 1108104"/>
              <a:gd name="connsiteY4" fmla="*/ 359620 h 1237610"/>
              <a:gd name="connsiteX5" fmla="*/ 375530 w 1108104"/>
              <a:gd name="connsiteY5" fmla="*/ 236947 h 1237610"/>
              <a:gd name="connsiteX6" fmla="*/ 585702 w 1108104"/>
              <a:gd name="connsiteY6" fmla="*/ 0 h 1237610"/>
              <a:gd name="connsiteX0" fmla="*/ 0 w 1108104"/>
              <a:gd name="connsiteY0" fmla="*/ 175298 h 1289369"/>
              <a:gd name="connsiteX1" fmla="*/ 694709 w 1108104"/>
              <a:gd name="connsiteY1" fmla="*/ 1289369 h 1289369"/>
              <a:gd name="connsiteX2" fmla="*/ 677459 w 1108104"/>
              <a:gd name="connsiteY2" fmla="*/ 823543 h 1289369"/>
              <a:gd name="connsiteX3" fmla="*/ 1108104 w 1108104"/>
              <a:gd name="connsiteY3" fmla="*/ 800129 h 1289369"/>
              <a:gd name="connsiteX4" fmla="*/ 767976 w 1108104"/>
              <a:gd name="connsiteY4" fmla="*/ 411379 h 1289369"/>
              <a:gd name="connsiteX5" fmla="*/ 375530 w 1108104"/>
              <a:gd name="connsiteY5" fmla="*/ 288706 h 1289369"/>
              <a:gd name="connsiteX6" fmla="*/ 680593 w 1108104"/>
              <a:gd name="connsiteY6" fmla="*/ 0 h 1289369"/>
              <a:gd name="connsiteX0" fmla="*/ 0 w 1108104"/>
              <a:gd name="connsiteY0" fmla="*/ 175298 h 935686"/>
              <a:gd name="connsiteX1" fmla="*/ 435917 w 1108104"/>
              <a:gd name="connsiteY1" fmla="*/ 935686 h 935686"/>
              <a:gd name="connsiteX2" fmla="*/ 677459 w 1108104"/>
              <a:gd name="connsiteY2" fmla="*/ 823543 h 935686"/>
              <a:gd name="connsiteX3" fmla="*/ 1108104 w 1108104"/>
              <a:gd name="connsiteY3" fmla="*/ 800129 h 935686"/>
              <a:gd name="connsiteX4" fmla="*/ 767976 w 1108104"/>
              <a:gd name="connsiteY4" fmla="*/ 411379 h 935686"/>
              <a:gd name="connsiteX5" fmla="*/ 375530 w 1108104"/>
              <a:gd name="connsiteY5" fmla="*/ 288706 h 935686"/>
              <a:gd name="connsiteX6" fmla="*/ 680593 w 1108104"/>
              <a:gd name="connsiteY6" fmla="*/ 0 h 935686"/>
              <a:gd name="connsiteX0" fmla="*/ 0 w 1108104"/>
              <a:gd name="connsiteY0" fmla="*/ 175298 h 1194479"/>
              <a:gd name="connsiteX1" fmla="*/ 634325 w 1108104"/>
              <a:gd name="connsiteY1" fmla="*/ 1194479 h 1194479"/>
              <a:gd name="connsiteX2" fmla="*/ 677459 w 1108104"/>
              <a:gd name="connsiteY2" fmla="*/ 823543 h 1194479"/>
              <a:gd name="connsiteX3" fmla="*/ 1108104 w 1108104"/>
              <a:gd name="connsiteY3" fmla="*/ 800129 h 1194479"/>
              <a:gd name="connsiteX4" fmla="*/ 767976 w 1108104"/>
              <a:gd name="connsiteY4" fmla="*/ 411379 h 1194479"/>
              <a:gd name="connsiteX5" fmla="*/ 375530 w 1108104"/>
              <a:gd name="connsiteY5" fmla="*/ 288706 h 1194479"/>
              <a:gd name="connsiteX6" fmla="*/ 680593 w 1108104"/>
              <a:gd name="connsiteY6" fmla="*/ 0 h 1194479"/>
              <a:gd name="connsiteX0" fmla="*/ 0 w 1108104"/>
              <a:gd name="connsiteY0" fmla="*/ 175298 h 1194479"/>
              <a:gd name="connsiteX1" fmla="*/ 634325 w 1108104"/>
              <a:gd name="connsiteY1" fmla="*/ 1194479 h 1194479"/>
              <a:gd name="connsiteX2" fmla="*/ 677459 w 1108104"/>
              <a:gd name="connsiteY2" fmla="*/ 823543 h 1194479"/>
              <a:gd name="connsiteX3" fmla="*/ 1108104 w 1108104"/>
              <a:gd name="connsiteY3" fmla="*/ 800129 h 1194479"/>
              <a:gd name="connsiteX4" fmla="*/ 767976 w 1108104"/>
              <a:gd name="connsiteY4" fmla="*/ 411379 h 1194479"/>
              <a:gd name="connsiteX5" fmla="*/ 322091 w 1108104"/>
              <a:gd name="connsiteY5" fmla="*/ 229329 h 1194479"/>
              <a:gd name="connsiteX6" fmla="*/ 680593 w 1108104"/>
              <a:gd name="connsiteY6" fmla="*/ 0 h 119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8104" h="1194479">
                <a:moveTo>
                  <a:pt x="0" y="175298"/>
                </a:moveTo>
                <a:cubicBezTo>
                  <a:pt x="214317" y="532278"/>
                  <a:pt x="420008" y="837499"/>
                  <a:pt x="634325" y="1194479"/>
                </a:cubicBezTo>
                <a:lnTo>
                  <a:pt x="677459" y="823543"/>
                </a:lnTo>
                <a:lnTo>
                  <a:pt x="1108104" y="800129"/>
                </a:lnTo>
                <a:lnTo>
                  <a:pt x="767976" y="411379"/>
                </a:lnTo>
                <a:lnTo>
                  <a:pt x="322091" y="229329"/>
                </a:lnTo>
                <a:lnTo>
                  <a:pt x="680593" y="0"/>
                </a:lnTo>
              </a:path>
            </a:pathLst>
          </a:custGeom>
          <a:noFill/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15" name="Straight Connector 114"/>
          <p:cNvCxnSpPr/>
          <p:nvPr/>
        </p:nvCxnSpPr>
        <p:spPr>
          <a:xfrm>
            <a:off x="5202072" y="1228300"/>
            <a:ext cx="204716" cy="85298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446714" y="1228725"/>
            <a:ext cx="942704" cy="936664"/>
            <a:chOff x="2922714" y="1228725"/>
            <a:chExt cx="942704" cy="936664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3410768" y="1329526"/>
              <a:ext cx="437566" cy="779765"/>
            </a:xfrm>
            <a:prstGeom prst="line">
              <a:avLst/>
            </a:prstGeom>
            <a:ln w="3810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3236864" y="1941618"/>
              <a:ext cx="628554" cy="178892"/>
            </a:xfrm>
            <a:prstGeom prst="line">
              <a:avLst/>
            </a:prstGeom>
            <a:ln w="3810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999566" y="1438942"/>
              <a:ext cx="607546" cy="726447"/>
            </a:xfrm>
            <a:prstGeom prst="line">
              <a:avLst/>
            </a:prstGeom>
            <a:ln w="3810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2967594" y="1385626"/>
              <a:ext cx="44877" cy="72926"/>
            </a:xfrm>
            <a:prstGeom prst="line">
              <a:avLst/>
            </a:prstGeom>
            <a:ln w="3810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 flipV="1">
              <a:off x="3400425" y="1228725"/>
              <a:ext cx="2572" cy="115527"/>
            </a:xfrm>
            <a:prstGeom prst="line">
              <a:avLst/>
            </a:prstGeom>
            <a:ln w="3810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922714" y="1598798"/>
              <a:ext cx="835863" cy="185123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TextBox 118"/>
          <p:cNvSpPr txBox="1"/>
          <p:nvPr/>
        </p:nvSpPr>
        <p:spPr>
          <a:xfrm>
            <a:off x="8196808" y="1607018"/>
            <a:ext cx="1337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USA?, </a:t>
            </a:r>
            <a:r>
              <a:rPr lang="en-US" b="1" i="1" dirty="0">
                <a:solidFill>
                  <a:srgbClr val="00B050"/>
                </a:solidFill>
              </a:rPr>
              <a:t>Healy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159426" y="2173486"/>
            <a:ext cx="17227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China, </a:t>
            </a:r>
            <a:r>
              <a:rPr lang="en-US" b="1" i="1" dirty="0" err="1">
                <a:solidFill>
                  <a:schemeClr val="accent2"/>
                </a:solidFill>
              </a:rPr>
              <a:t>Xuelong</a:t>
            </a:r>
            <a:r>
              <a:rPr lang="en-US" b="1" i="1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122" name="Freeform 121"/>
          <p:cNvSpPr/>
          <p:nvPr/>
        </p:nvSpPr>
        <p:spPr>
          <a:xfrm>
            <a:off x="6114012" y="1985793"/>
            <a:ext cx="873123" cy="1608850"/>
          </a:xfrm>
          <a:custGeom>
            <a:avLst/>
            <a:gdLst>
              <a:gd name="connsiteX0" fmla="*/ 0 w 938150"/>
              <a:gd name="connsiteY0" fmla="*/ 178130 h 1116281"/>
              <a:gd name="connsiteX1" fmla="*/ 593766 w 938150"/>
              <a:gd name="connsiteY1" fmla="*/ 1116281 h 1116281"/>
              <a:gd name="connsiteX2" fmla="*/ 938150 w 938150"/>
              <a:gd name="connsiteY2" fmla="*/ 938151 h 1116281"/>
              <a:gd name="connsiteX3" fmla="*/ 546265 w 938150"/>
              <a:gd name="connsiteY3" fmla="*/ 463138 h 1116281"/>
              <a:gd name="connsiteX4" fmla="*/ 510639 w 938150"/>
              <a:gd name="connsiteY4" fmla="*/ 0 h 1116281"/>
              <a:gd name="connsiteX5" fmla="*/ 510639 w 938150"/>
              <a:gd name="connsiteY5" fmla="*/ 0 h 1116281"/>
              <a:gd name="connsiteX0" fmla="*/ 0 w 938150"/>
              <a:gd name="connsiteY0" fmla="*/ 178130 h 1716782"/>
              <a:gd name="connsiteX1" fmla="*/ 805307 w 938150"/>
              <a:gd name="connsiteY1" fmla="*/ 1716782 h 1716782"/>
              <a:gd name="connsiteX2" fmla="*/ 938150 w 938150"/>
              <a:gd name="connsiteY2" fmla="*/ 938151 h 1716782"/>
              <a:gd name="connsiteX3" fmla="*/ 546265 w 938150"/>
              <a:gd name="connsiteY3" fmla="*/ 463138 h 1716782"/>
              <a:gd name="connsiteX4" fmla="*/ 510639 w 938150"/>
              <a:gd name="connsiteY4" fmla="*/ 0 h 1716782"/>
              <a:gd name="connsiteX5" fmla="*/ 510639 w 938150"/>
              <a:gd name="connsiteY5" fmla="*/ 0 h 1716782"/>
              <a:gd name="connsiteX0" fmla="*/ 0 w 938150"/>
              <a:gd name="connsiteY0" fmla="*/ 178130 h 1948794"/>
              <a:gd name="connsiteX1" fmla="*/ 41032 w 938150"/>
              <a:gd name="connsiteY1" fmla="*/ 1948794 h 1948794"/>
              <a:gd name="connsiteX2" fmla="*/ 938150 w 938150"/>
              <a:gd name="connsiteY2" fmla="*/ 938151 h 1948794"/>
              <a:gd name="connsiteX3" fmla="*/ 546265 w 938150"/>
              <a:gd name="connsiteY3" fmla="*/ 463138 h 1948794"/>
              <a:gd name="connsiteX4" fmla="*/ 510639 w 938150"/>
              <a:gd name="connsiteY4" fmla="*/ 0 h 1948794"/>
              <a:gd name="connsiteX5" fmla="*/ 510639 w 938150"/>
              <a:gd name="connsiteY5" fmla="*/ 0 h 1948794"/>
              <a:gd name="connsiteX0" fmla="*/ 0 w 938150"/>
              <a:gd name="connsiteY0" fmla="*/ 178130 h 1116281"/>
              <a:gd name="connsiteX1" fmla="*/ 559647 w 938150"/>
              <a:gd name="connsiteY1" fmla="*/ 1116281 h 1116281"/>
              <a:gd name="connsiteX2" fmla="*/ 938150 w 938150"/>
              <a:gd name="connsiteY2" fmla="*/ 938151 h 1116281"/>
              <a:gd name="connsiteX3" fmla="*/ 546265 w 938150"/>
              <a:gd name="connsiteY3" fmla="*/ 463138 h 1116281"/>
              <a:gd name="connsiteX4" fmla="*/ 510639 w 938150"/>
              <a:gd name="connsiteY4" fmla="*/ 0 h 1116281"/>
              <a:gd name="connsiteX5" fmla="*/ 510639 w 938150"/>
              <a:gd name="connsiteY5" fmla="*/ 0 h 1116281"/>
              <a:gd name="connsiteX0" fmla="*/ 0 w 1013213"/>
              <a:gd name="connsiteY0" fmla="*/ 123539 h 1116281"/>
              <a:gd name="connsiteX1" fmla="*/ 634710 w 1013213"/>
              <a:gd name="connsiteY1" fmla="*/ 1116281 h 1116281"/>
              <a:gd name="connsiteX2" fmla="*/ 1013213 w 1013213"/>
              <a:gd name="connsiteY2" fmla="*/ 938151 h 1116281"/>
              <a:gd name="connsiteX3" fmla="*/ 621328 w 1013213"/>
              <a:gd name="connsiteY3" fmla="*/ 463138 h 1116281"/>
              <a:gd name="connsiteX4" fmla="*/ 585702 w 1013213"/>
              <a:gd name="connsiteY4" fmla="*/ 0 h 1116281"/>
              <a:gd name="connsiteX5" fmla="*/ 585702 w 1013213"/>
              <a:gd name="connsiteY5" fmla="*/ 0 h 1116281"/>
              <a:gd name="connsiteX0" fmla="*/ 0 w 1013213"/>
              <a:gd name="connsiteY0" fmla="*/ 123539 h 1116281"/>
              <a:gd name="connsiteX1" fmla="*/ 634710 w 1013213"/>
              <a:gd name="connsiteY1" fmla="*/ 1116281 h 1116281"/>
              <a:gd name="connsiteX2" fmla="*/ 1013213 w 1013213"/>
              <a:gd name="connsiteY2" fmla="*/ 938151 h 1116281"/>
              <a:gd name="connsiteX3" fmla="*/ 621328 w 1013213"/>
              <a:gd name="connsiteY3" fmla="*/ 463138 h 1116281"/>
              <a:gd name="connsiteX4" fmla="*/ 585702 w 1013213"/>
              <a:gd name="connsiteY4" fmla="*/ 0 h 1116281"/>
              <a:gd name="connsiteX5" fmla="*/ 585702 w 1013213"/>
              <a:gd name="connsiteY5" fmla="*/ 0 h 1116281"/>
              <a:gd name="connsiteX0" fmla="*/ 0 w 1280632"/>
              <a:gd name="connsiteY0" fmla="*/ 1348489 h 1348489"/>
              <a:gd name="connsiteX1" fmla="*/ 902129 w 1280632"/>
              <a:gd name="connsiteY1" fmla="*/ 1116281 h 1348489"/>
              <a:gd name="connsiteX2" fmla="*/ 1280632 w 1280632"/>
              <a:gd name="connsiteY2" fmla="*/ 938151 h 1348489"/>
              <a:gd name="connsiteX3" fmla="*/ 888747 w 1280632"/>
              <a:gd name="connsiteY3" fmla="*/ 463138 h 1348489"/>
              <a:gd name="connsiteX4" fmla="*/ 853121 w 1280632"/>
              <a:gd name="connsiteY4" fmla="*/ 0 h 1348489"/>
              <a:gd name="connsiteX5" fmla="*/ 853121 w 1280632"/>
              <a:gd name="connsiteY5" fmla="*/ 0 h 1348489"/>
              <a:gd name="connsiteX0" fmla="*/ 0 w 1280632"/>
              <a:gd name="connsiteY0" fmla="*/ 1348489 h 1348489"/>
              <a:gd name="connsiteX1" fmla="*/ 358665 w 1280632"/>
              <a:gd name="connsiteY1" fmla="*/ 848863 h 1348489"/>
              <a:gd name="connsiteX2" fmla="*/ 1280632 w 1280632"/>
              <a:gd name="connsiteY2" fmla="*/ 938151 h 1348489"/>
              <a:gd name="connsiteX3" fmla="*/ 888747 w 1280632"/>
              <a:gd name="connsiteY3" fmla="*/ 463138 h 1348489"/>
              <a:gd name="connsiteX4" fmla="*/ 853121 w 1280632"/>
              <a:gd name="connsiteY4" fmla="*/ 0 h 1348489"/>
              <a:gd name="connsiteX5" fmla="*/ 853121 w 1280632"/>
              <a:gd name="connsiteY5" fmla="*/ 0 h 1348489"/>
              <a:gd name="connsiteX0" fmla="*/ 0 w 888747"/>
              <a:gd name="connsiteY0" fmla="*/ 1348489 h 1348489"/>
              <a:gd name="connsiteX1" fmla="*/ 358665 w 888747"/>
              <a:gd name="connsiteY1" fmla="*/ 848863 h 1348489"/>
              <a:gd name="connsiteX2" fmla="*/ 254089 w 888747"/>
              <a:gd name="connsiteY2" fmla="*/ 317049 h 1348489"/>
              <a:gd name="connsiteX3" fmla="*/ 888747 w 888747"/>
              <a:gd name="connsiteY3" fmla="*/ 463138 h 1348489"/>
              <a:gd name="connsiteX4" fmla="*/ 853121 w 888747"/>
              <a:gd name="connsiteY4" fmla="*/ 0 h 1348489"/>
              <a:gd name="connsiteX5" fmla="*/ 853121 w 888747"/>
              <a:gd name="connsiteY5" fmla="*/ 0 h 1348489"/>
              <a:gd name="connsiteX0" fmla="*/ 0 w 853121"/>
              <a:gd name="connsiteY0" fmla="*/ 1497826 h 1497826"/>
              <a:gd name="connsiteX1" fmla="*/ 358665 w 853121"/>
              <a:gd name="connsiteY1" fmla="*/ 998200 h 1497826"/>
              <a:gd name="connsiteX2" fmla="*/ 254089 w 853121"/>
              <a:gd name="connsiteY2" fmla="*/ 466386 h 1497826"/>
              <a:gd name="connsiteX3" fmla="*/ 103743 w 853121"/>
              <a:gd name="connsiteY3" fmla="*/ 0 h 1497826"/>
              <a:gd name="connsiteX4" fmla="*/ 853121 w 853121"/>
              <a:gd name="connsiteY4" fmla="*/ 149337 h 1497826"/>
              <a:gd name="connsiteX5" fmla="*/ 853121 w 853121"/>
              <a:gd name="connsiteY5" fmla="*/ 149337 h 1497826"/>
              <a:gd name="connsiteX0" fmla="*/ 0 w 853880"/>
              <a:gd name="connsiteY0" fmla="*/ 1943712 h 1943712"/>
              <a:gd name="connsiteX1" fmla="*/ 358665 w 853880"/>
              <a:gd name="connsiteY1" fmla="*/ 1444086 h 1943712"/>
              <a:gd name="connsiteX2" fmla="*/ 254089 w 853880"/>
              <a:gd name="connsiteY2" fmla="*/ 912272 h 1943712"/>
              <a:gd name="connsiteX3" fmla="*/ 103743 w 853880"/>
              <a:gd name="connsiteY3" fmla="*/ 445886 h 1943712"/>
              <a:gd name="connsiteX4" fmla="*/ 853121 w 853880"/>
              <a:gd name="connsiteY4" fmla="*/ 595223 h 1943712"/>
              <a:gd name="connsiteX5" fmla="*/ 232019 w 853880"/>
              <a:gd name="connsiteY5" fmla="*/ 0 h 1943712"/>
              <a:gd name="connsiteX0" fmla="*/ 0 w 853880"/>
              <a:gd name="connsiteY0" fmla="*/ 1943712 h 1943712"/>
              <a:gd name="connsiteX1" fmla="*/ 358665 w 853880"/>
              <a:gd name="connsiteY1" fmla="*/ 1444086 h 1943712"/>
              <a:gd name="connsiteX2" fmla="*/ 254089 w 853880"/>
              <a:gd name="connsiteY2" fmla="*/ 912272 h 1943712"/>
              <a:gd name="connsiteX3" fmla="*/ 103743 w 853880"/>
              <a:gd name="connsiteY3" fmla="*/ 445886 h 1943712"/>
              <a:gd name="connsiteX4" fmla="*/ 853121 w 853880"/>
              <a:gd name="connsiteY4" fmla="*/ 595223 h 1943712"/>
              <a:gd name="connsiteX5" fmla="*/ 232019 w 853880"/>
              <a:gd name="connsiteY5" fmla="*/ 0 h 1943712"/>
              <a:gd name="connsiteX0" fmla="*/ 0 w 853880"/>
              <a:gd name="connsiteY0" fmla="*/ 1943712 h 1943712"/>
              <a:gd name="connsiteX1" fmla="*/ 358665 w 853880"/>
              <a:gd name="connsiteY1" fmla="*/ 1444086 h 1943712"/>
              <a:gd name="connsiteX2" fmla="*/ 254089 w 853880"/>
              <a:gd name="connsiteY2" fmla="*/ 912272 h 1943712"/>
              <a:gd name="connsiteX3" fmla="*/ 103743 w 853880"/>
              <a:gd name="connsiteY3" fmla="*/ 445886 h 1943712"/>
              <a:gd name="connsiteX4" fmla="*/ 853121 w 853880"/>
              <a:gd name="connsiteY4" fmla="*/ 595223 h 1943712"/>
              <a:gd name="connsiteX5" fmla="*/ 232019 w 853880"/>
              <a:gd name="connsiteY5" fmla="*/ 0 h 1943712"/>
              <a:gd name="connsiteX0" fmla="*/ 0 w 853880"/>
              <a:gd name="connsiteY0" fmla="*/ 1943712 h 1943712"/>
              <a:gd name="connsiteX1" fmla="*/ 358665 w 853880"/>
              <a:gd name="connsiteY1" fmla="*/ 1444086 h 1943712"/>
              <a:gd name="connsiteX2" fmla="*/ 254089 w 853880"/>
              <a:gd name="connsiteY2" fmla="*/ 912272 h 1943712"/>
              <a:gd name="connsiteX3" fmla="*/ 103743 w 853880"/>
              <a:gd name="connsiteY3" fmla="*/ 445886 h 1943712"/>
              <a:gd name="connsiteX4" fmla="*/ 853121 w 853880"/>
              <a:gd name="connsiteY4" fmla="*/ 595223 h 1943712"/>
              <a:gd name="connsiteX5" fmla="*/ 232019 w 853880"/>
              <a:gd name="connsiteY5" fmla="*/ 0 h 1943712"/>
              <a:gd name="connsiteX0" fmla="*/ 0 w 604640"/>
              <a:gd name="connsiteY0" fmla="*/ 1943712 h 1943712"/>
              <a:gd name="connsiteX1" fmla="*/ 358665 w 604640"/>
              <a:gd name="connsiteY1" fmla="*/ 1444086 h 1943712"/>
              <a:gd name="connsiteX2" fmla="*/ 254089 w 604640"/>
              <a:gd name="connsiteY2" fmla="*/ 912272 h 1943712"/>
              <a:gd name="connsiteX3" fmla="*/ 103743 w 604640"/>
              <a:gd name="connsiteY3" fmla="*/ 445886 h 1943712"/>
              <a:gd name="connsiteX4" fmla="*/ 602955 w 604640"/>
              <a:gd name="connsiteY4" fmla="*/ 940279 h 1943712"/>
              <a:gd name="connsiteX5" fmla="*/ 232019 w 604640"/>
              <a:gd name="connsiteY5" fmla="*/ 0 h 1943712"/>
              <a:gd name="connsiteX0" fmla="*/ 0 w 602955"/>
              <a:gd name="connsiteY0" fmla="*/ 1943712 h 1943712"/>
              <a:gd name="connsiteX1" fmla="*/ 358665 w 602955"/>
              <a:gd name="connsiteY1" fmla="*/ 1444086 h 1943712"/>
              <a:gd name="connsiteX2" fmla="*/ 254089 w 602955"/>
              <a:gd name="connsiteY2" fmla="*/ 912272 h 1943712"/>
              <a:gd name="connsiteX3" fmla="*/ 103743 w 602955"/>
              <a:gd name="connsiteY3" fmla="*/ 445886 h 1943712"/>
              <a:gd name="connsiteX4" fmla="*/ 602955 w 602955"/>
              <a:gd name="connsiteY4" fmla="*/ 940279 h 1943712"/>
              <a:gd name="connsiteX5" fmla="*/ 232019 w 602955"/>
              <a:gd name="connsiteY5" fmla="*/ 0 h 1943712"/>
              <a:gd name="connsiteX0" fmla="*/ 0 w 602955"/>
              <a:gd name="connsiteY0" fmla="*/ 1943712 h 1943712"/>
              <a:gd name="connsiteX1" fmla="*/ 358665 w 602955"/>
              <a:gd name="connsiteY1" fmla="*/ 1444086 h 1943712"/>
              <a:gd name="connsiteX2" fmla="*/ 254089 w 602955"/>
              <a:gd name="connsiteY2" fmla="*/ 912272 h 1943712"/>
              <a:gd name="connsiteX3" fmla="*/ 103743 w 602955"/>
              <a:gd name="connsiteY3" fmla="*/ 445886 h 1943712"/>
              <a:gd name="connsiteX4" fmla="*/ 602955 w 602955"/>
              <a:gd name="connsiteY4" fmla="*/ 940279 h 1943712"/>
              <a:gd name="connsiteX5" fmla="*/ 232019 w 602955"/>
              <a:gd name="connsiteY5" fmla="*/ 0 h 1943712"/>
              <a:gd name="connsiteX0" fmla="*/ 0 w 602955"/>
              <a:gd name="connsiteY0" fmla="*/ 1943712 h 1943712"/>
              <a:gd name="connsiteX1" fmla="*/ 358665 w 602955"/>
              <a:gd name="connsiteY1" fmla="*/ 1444086 h 1943712"/>
              <a:gd name="connsiteX2" fmla="*/ 254089 w 602955"/>
              <a:gd name="connsiteY2" fmla="*/ 912272 h 1943712"/>
              <a:gd name="connsiteX3" fmla="*/ 103743 w 602955"/>
              <a:gd name="connsiteY3" fmla="*/ 445886 h 1943712"/>
              <a:gd name="connsiteX4" fmla="*/ 602955 w 602955"/>
              <a:gd name="connsiteY4" fmla="*/ 940279 h 1943712"/>
              <a:gd name="connsiteX5" fmla="*/ 232019 w 602955"/>
              <a:gd name="connsiteY5" fmla="*/ 0 h 1943712"/>
              <a:gd name="connsiteX0" fmla="*/ 0 w 602955"/>
              <a:gd name="connsiteY0" fmla="*/ 1943712 h 1943712"/>
              <a:gd name="connsiteX1" fmla="*/ 358665 w 602955"/>
              <a:gd name="connsiteY1" fmla="*/ 1444086 h 1943712"/>
              <a:gd name="connsiteX2" fmla="*/ 254089 w 602955"/>
              <a:gd name="connsiteY2" fmla="*/ 912272 h 1943712"/>
              <a:gd name="connsiteX3" fmla="*/ 103743 w 602955"/>
              <a:gd name="connsiteY3" fmla="*/ 445886 h 1943712"/>
              <a:gd name="connsiteX4" fmla="*/ 602955 w 602955"/>
              <a:gd name="connsiteY4" fmla="*/ 940279 h 1943712"/>
              <a:gd name="connsiteX5" fmla="*/ 232019 w 602955"/>
              <a:gd name="connsiteY5" fmla="*/ 0 h 1943712"/>
              <a:gd name="connsiteX0" fmla="*/ 894 w 359559"/>
              <a:gd name="connsiteY0" fmla="*/ 1943712 h 1943712"/>
              <a:gd name="connsiteX1" fmla="*/ 359559 w 359559"/>
              <a:gd name="connsiteY1" fmla="*/ 1444086 h 1943712"/>
              <a:gd name="connsiteX2" fmla="*/ 254983 w 359559"/>
              <a:gd name="connsiteY2" fmla="*/ 912272 h 1943712"/>
              <a:gd name="connsiteX3" fmla="*/ 104637 w 359559"/>
              <a:gd name="connsiteY3" fmla="*/ 445886 h 1943712"/>
              <a:gd name="connsiteX4" fmla="*/ 0 w 359559"/>
              <a:gd name="connsiteY4" fmla="*/ 189781 h 1943712"/>
              <a:gd name="connsiteX5" fmla="*/ 232913 w 359559"/>
              <a:gd name="connsiteY5" fmla="*/ 0 h 1943712"/>
              <a:gd name="connsiteX0" fmla="*/ 156170 w 359559"/>
              <a:gd name="connsiteY0" fmla="*/ 1684920 h 1684920"/>
              <a:gd name="connsiteX1" fmla="*/ 359559 w 359559"/>
              <a:gd name="connsiteY1" fmla="*/ 1444086 h 1684920"/>
              <a:gd name="connsiteX2" fmla="*/ 254983 w 359559"/>
              <a:gd name="connsiteY2" fmla="*/ 912272 h 1684920"/>
              <a:gd name="connsiteX3" fmla="*/ 104637 w 359559"/>
              <a:gd name="connsiteY3" fmla="*/ 445886 h 1684920"/>
              <a:gd name="connsiteX4" fmla="*/ 0 w 359559"/>
              <a:gd name="connsiteY4" fmla="*/ 189781 h 1684920"/>
              <a:gd name="connsiteX5" fmla="*/ 232913 w 359559"/>
              <a:gd name="connsiteY5" fmla="*/ 0 h 1684920"/>
              <a:gd name="connsiteX0" fmla="*/ 156170 w 428571"/>
              <a:gd name="connsiteY0" fmla="*/ 1684920 h 1684920"/>
              <a:gd name="connsiteX1" fmla="*/ 428571 w 428571"/>
              <a:gd name="connsiteY1" fmla="*/ 1297436 h 1684920"/>
              <a:gd name="connsiteX2" fmla="*/ 254983 w 428571"/>
              <a:gd name="connsiteY2" fmla="*/ 912272 h 1684920"/>
              <a:gd name="connsiteX3" fmla="*/ 104637 w 428571"/>
              <a:gd name="connsiteY3" fmla="*/ 445886 h 1684920"/>
              <a:gd name="connsiteX4" fmla="*/ 0 w 428571"/>
              <a:gd name="connsiteY4" fmla="*/ 189781 h 1684920"/>
              <a:gd name="connsiteX5" fmla="*/ 232913 w 428571"/>
              <a:gd name="connsiteY5" fmla="*/ 0 h 1684920"/>
              <a:gd name="connsiteX0" fmla="*/ 156170 w 634546"/>
              <a:gd name="connsiteY0" fmla="*/ 1684920 h 1684920"/>
              <a:gd name="connsiteX1" fmla="*/ 428571 w 634546"/>
              <a:gd name="connsiteY1" fmla="*/ 1297436 h 1684920"/>
              <a:gd name="connsiteX2" fmla="*/ 634546 w 634546"/>
              <a:gd name="connsiteY2" fmla="*/ 869140 h 1684920"/>
              <a:gd name="connsiteX3" fmla="*/ 104637 w 634546"/>
              <a:gd name="connsiteY3" fmla="*/ 445886 h 1684920"/>
              <a:gd name="connsiteX4" fmla="*/ 0 w 634546"/>
              <a:gd name="connsiteY4" fmla="*/ 189781 h 1684920"/>
              <a:gd name="connsiteX5" fmla="*/ 232913 w 634546"/>
              <a:gd name="connsiteY5" fmla="*/ 0 h 1684920"/>
              <a:gd name="connsiteX0" fmla="*/ 199302 w 677678"/>
              <a:gd name="connsiteY0" fmla="*/ 1684920 h 1684920"/>
              <a:gd name="connsiteX1" fmla="*/ 471703 w 677678"/>
              <a:gd name="connsiteY1" fmla="*/ 1297436 h 1684920"/>
              <a:gd name="connsiteX2" fmla="*/ 677678 w 677678"/>
              <a:gd name="connsiteY2" fmla="*/ 869140 h 1684920"/>
              <a:gd name="connsiteX3" fmla="*/ 147769 w 677678"/>
              <a:gd name="connsiteY3" fmla="*/ 445886 h 1684920"/>
              <a:gd name="connsiteX4" fmla="*/ 0 w 677678"/>
              <a:gd name="connsiteY4" fmla="*/ 60385 h 1684920"/>
              <a:gd name="connsiteX5" fmla="*/ 276045 w 677678"/>
              <a:gd name="connsiteY5" fmla="*/ 0 h 1684920"/>
              <a:gd name="connsiteX0" fmla="*/ 380457 w 858833"/>
              <a:gd name="connsiteY0" fmla="*/ 2055856 h 2055856"/>
              <a:gd name="connsiteX1" fmla="*/ 652858 w 858833"/>
              <a:gd name="connsiteY1" fmla="*/ 1668372 h 2055856"/>
              <a:gd name="connsiteX2" fmla="*/ 858833 w 858833"/>
              <a:gd name="connsiteY2" fmla="*/ 1240076 h 2055856"/>
              <a:gd name="connsiteX3" fmla="*/ 328924 w 858833"/>
              <a:gd name="connsiteY3" fmla="*/ 816822 h 2055856"/>
              <a:gd name="connsiteX4" fmla="*/ 181155 w 858833"/>
              <a:gd name="connsiteY4" fmla="*/ 431321 h 2055856"/>
              <a:gd name="connsiteX5" fmla="*/ 0 w 858833"/>
              <a:gd name="connsiteY5" fmla="*/ 0 h 2055856"/>
              <a:gd name="connsiteX0" fmla="*/ 285567 w 763943"/>
              <a:gd name="connsiteY0" fmla="*/ 1719425 h 1719425"/>
              <a:gd name="connsiteX1" fmla="*/ 557968 w 763943"/>
              <a:gd name="connsiteY1" fmla="*/ 1331941 h 1719425"/>
              <a:gd name="connsiteX2" fmla="*/ 763943 w 763943"/>
              <a:gd name="connsiteY2" fmla="*/ 903645 h 1719425"/>
              <a:gd name="connsiteX3" fmla="*/ 234034 w 763943"/>
              <a:gd name="connsiteY3" fmla="*/ 480391 h 1719425"/>
              <a:gd name="connsiteX4" fmla="*/ 86265 w 763943"/>
              <a:gd name="connsiteY4" fmla="*/ 94890 h 1719425"/>
              <a:gd name="connsiteX5" fmla="*/ 0 w 763943"/>
              <a:gd name="connsiteY5" fmla="*/ 0 h 1719425"/>
              <a:gd name="connsiteX0" fmla="*/ 285567 w 763943"/>
              <a:gd name="connsiteY0" fmla="*/ 1719425 h 1719425"/>
              <a:gd name="connsiteX1" fmla="*/ 557968 w 763943"/>
              <a:gd name="connsiteY1" fmla="*/ 1331941 h 1719425"/>
              <a:gd name="connsiteX2" fmla="*/ 763943 w 763943"/>
              <a:gd name="connsiteY2" fmla="*/ 903645 h 1719425"/>
              <a:gd name="connsiteX3" fmla="*/ 234034 w 763943"/>
              <a:gd name="connsiteY3" fmla="*/ 480391 h 1719425"/>
              <a:gd name="connsiteX4" fmla="*/ 120771 w 763943"/>
              <a:gd name="connsiteY4" fmla="*/ 301924 h 1719425"/>
              <a:gd name="connsiteX5" fmla="*/ 0 w 763943"/>
              <a:gd name="connsiteY5" fmla="*/ 0 h 1719425"/>
              <a:gd name="connsiteX0" fmla="*/ 259688 w 738064"/>
              <a:gd name="connsiteY0" fmla="*/ 1667667 h 1667667"/>
              <a:gd name="connsiteX1" fmla="*/ 532089 w 738064"/>
              <a:gd name="connsiteY1" fmla="*/ 1280183 h 1667667"/>
              <a:gd name="connsiteX2" fmla="*/ 738064 w 738064"/>
              <a:gd name="connsiteY2" fmla="*/ 851887 h 1667667"/>
              <a:gd name="connsiteX3" fmla="*/ 208155 w 738064"/>
              <a:gd name="connsiteY3" fmla="*/ 428633 h 1667667"/>
              <a:gd name="connsiteX4" fmla="*/ 94892 w 738064"/>
              <a:gd name="connsiteY4" fmla="*/ 250166 h 1667667"/>
              <a:gd name="connsiteX5" fmla="*/ 0 w 738064"/>
              <a:gd name="connsiteY5" fmla="*/ 0 h 1667667"/>
              <a:gd name="connsiteX0" fmla="*/ 259688 w 738064"/>
              <a:gd name="connsiteY0" fmla="*/ 1667667 h 1667667"/>
              <a:gd name="connsiteX1" fmla="*/ 532089 w 738064"/>
              <a:gd name="connsiteY1" fmla="*/ 1280183 h 1667667"/>
              <a:gd name="connsiteX2" fmla="*/ 738064 w 738064"/>
              <a:gd name="connsiteY2" fmla="*/ 851887 h 1667667"/>
              <a:gd name="connsiteX3" fmla="*/ 458321 w 738064"/>
              <a:gd name="connsiteY3" fmla="*/ 678799 h 1667667"/>
              <a:gd name="connsiteX4" fmla="*/ 94892 w 738064"/>
              <a:gd name="connsiteY4" fmla="*/ 250166 h 1667667"/>
              <a:gd name="connsiteX5" fmla="*/ 0 w 738064"/>
              <a:gd name="connsiteY5" fmla="*/ 0 h 1667667"/>
              <a:gd name="connsiteX0" fmla="*/ 259688 w 738064"/>
              <a:gd name="connsiteY0" fmla="*/ 1667667 h 1667667"/>
              <a:gd name="connsiteX1" fmla="*/ 532089 w 738064"/>
              <a:gd name="connsiteY1" fmla="*/ 1280183 h 1667667"/>
              <a:gd name="connsiteX2" fmla="*/ 738064 w 738064"/>
              <a:gd name="connsiteY2" fmla="*/ 851887 h 1667667"/>
              <a:gd name="connsiteX3" fmla="*/ 458321 w 738064"/>
              <a:gd name="connsiteY3" fmla="*/ 678799 h 1667667"/>
              <a:gd name="connsiteX4" fmla="*/ 120771 w 738064"/>
              <a:gd name="connsiteY4" fmla="*/ 362309 h 1667667"/>
              <a:gd name="connsiteX5" fmla="*/ 0 w 738064"/>
              <a:gd name="connsiteY5" fmla="*/ 0 h 1667667"/>
              <a:gd name="connsiteX0" fmla="*/ 259688 w 738064"/>
              <a:gd name="connsiteY0" fmla="*/ 1667667 h 1667667"/>
              <a:gd name="connsiteX1" fmla="*/ 532089 w 738064"/>
              <a:gd name="connsiteY1" fmla="*/ 1280183 h 1667667"/>
              <a:gd name="connsiteX2" fmla="*/ 738064 w 738064"/>
              <a:gd name="connsiteY2" fmla="*/ 851887 h 1667667"/>
              <a:gd name="connsiteX3" fmla="*/ 510080 w 738064"/>
              <a:gd name="connsiteY3" fmla="*/ 678799 h 1667667"/>
              <a:gd name="connsiteX4" fmla="*/ 120771 w 738064"/>
              <a:gd name="connsiteY4" fmla="*/ 362309 h 1667667"/>
              <a:gd name="connsiteX5" fmla="*/ 0 w 738064"/>
              <a:gd name="connsiteY5" fmla="*/ 0 h 1667667"/>
              <a:gd name="connsiteX0" fmla="*/ 259688 w 738064"/>
              <a:gd name="connsiteY0" fmla="*/ 1667667 h 1667667"/>
              <a:gd name="connsiteX1" fmla="*/ 532089 w 738064"/>
              <a:gd name="connsiteY1" fmla="*/ 1280183 h 1667667"/>
              <a:gd name="connsiteX2" fmla="*/ 738064 w 738064"/>
              <a:gd name="connsiteY2" fmla="*/ 851887 h 1667667"/>
              <a:gd name="connsiteX3" fmla="*/ 622224 w 738064"/>
              <a:gd name="connsiteY3" fmla="*/ 609788 h 1667667"/>
              <a:gd name="connsiteX4" fmla="*/ 120771 w 738064"/>
              <a:gd name="connsiteY4" fmla="*/ 362309 h 1667667"/>
              <a:gd name="connsiteX5" fmla="*/ 0 w 738064"/>
              <a:gd name="connsiteY5" fmla="*/ 0 h 1667667"/>
              <a:gd name="connsiteX0" fmla="*/ 259688 w 738064"/>
              <a:gd name="connsiteY0" fmla="*/ 1667667 h 1667667"/>
              <a:gd name="connsiteX1" fmla="*/ 532089 w 738064"/>
              <a:gd name="connsiteY1" fmla="*/ 1280183 h 1667667"/>
              <a:gd name="connsiteX2" fmla="*/ 738064 w 738064"/>
              <a:gd name="connsiteY2" fmla="*/ 851887 h 1667667"/>
              <a:gd name="connsiteX3" fmla="*/ 622224 w 738064"/>
              <a:gd name="connsiteY3" fmla="*/ 609788 h 1667667"/>
              <a:gd name="connsiteX4" fmla="*/ 146650 w 738064"/>
              <a:gd name="connsiteY4" fmla="*/ 310550 h 1667667"/>
              <a:gd name="connsiteX5" fmla="*/ 0 w 738064"/>
              <a:gd name="connsiteY5" fmla="*/ 0 h 1667667"/>
              <a:gd name="connsiteX0" fmla="*/ 322822 w 801198"/>
              <a:gd name="connsiteY0" fmla="*/ 1667667 h 1667667"/>
              <a:gd name="connsiteX1" fmla="*/ 0 w 801198"/>
              <a:gd name="connsiteY1" fmla="*/ 1280183 h 1667667"/>
              <a:gd name="connsiteX2" fmla="*/ 801198 w 801198"/>
              <a:gd name="connsiteY2" fmla="*/ 851887 h 1667667"/>
              <a:gd name="connsiteX3" fmla="*/ 685358 w 801198"/>
              <a:gd name="connsiteY3" fmla="*/ 609788 h 1667667"/>
              <a:gd name="connsiteX4" fmla="*/ 209784 w 801198"/>
              <a:gd name="connsiteY4" fmla="*/ 310550 h 1667667"/>
              <a:gd name="connsiteX5" fmla="*/ 63134 w 801198"/>
              <a:gd name="connsiteY5" fmla="*/ 0 h 1667667"/>
              <a:gd name="connsiteX0" fmla="*/ 443591 w 801198"/>
              <a:gd name="connsiteY0" fmla="*/ 1650414 h 1650414"/>
              <a:gd name="connsiteX1" fmla="*/ 0 w 801198"/>
              <a:gd name="connsiteY1" fmla="*/ 1280183 h 1650414"/>
              <a:gd name="connsiteX2" fmla="*/ 801198 w 801198"/>
              <a:gd name="connsiteY2" fmla="*/ 851887 h 1650414"/>
              <a:gd name="connsiteX3" fmla="*/ 685358 w 801198"/>
              <a:gd name="connsiteY3" fmla="*/ 609788 h 1650414"/>
              <a:gd name="connsiteX4" fmla="*/ 209784 w 801198"/>
              <a:gd name="connsiteY4" fmla="*/ 310550 h 1650414"/>
              <a:gd name="connsiteX5" fmla="*/ 63134 w 801198"/>
              <a:gd name="connsiteY5" fmla="*/ 0 h 1650414"/>
              <a:gd name="connsiteX0" fmla="*/ 443591 w 801198"/>
              <a:gd name="connsiteY0" fmla="*/ 1650414 h 1650414"/>
              <a:gd name="connsiteX1" fmla="*/ 0 w 801198"/>
              <a:gd name="connsiteY1" fmla="*/ 1280183 h 1650414"/>
              <a:gd name="connsiteX2" fmla="*/ 442437 w 801198"/>
              <a:gd name="connsiteY2" fmla="*/ 1024826 h 1650414"/>
              <a:gd name="connsiteX3" fmla="*/ 801198 w 801198"/>
              <a:gd name="connsiteY3" fmla="*/ 851887 h 1650414"/>
              <a:gd name="connsiteX4" fmla="*/ 685358 w 801198"/>
              <a:gd name="connsiteY4" fmla="*/ 609788 h 1650414"/>
              <a:gd name="connsiteX5" fmla="*/ 209784 w 801198"/>
              <a:gd name="connsiteY5" fmla="*/ 310550 h 1650414"/>
              <a:gd name="connsiteX6" fmla="*/ 63134 w 801198"/>
              <a:gd name="connsiteY6" fmla="*/ 0 h 1650414"/>
              <a:gd name="connsiteX0" fmla="*/ 443591 w 801198"/>
              <a:gd name="connsiteY0" fmla="*/ 1650414 h 1650414"/>
              <a:gd name="connsiteX1" fmla="*/ 0 w 801198"/>
              <a:gd name="connsiteY1" fmla="*/ 1280183 h 1650414"/>
              <a:gd name="connsiteX2" fmla="*/ 313040 w 801198"/>
              <a:gd name="connsiteY2" fmla="*/ 1111090 h 1650414"/>
              <a:gd name="connsiteX3" fmla="*/ 801198 w 801198"/>
              <a:gd name="connsiteY3" fmla="*/ 851887 h 1650414"/>
              <a:gd name="connsiteX4" fmla="*/ 685358 w 801198"/>
              <a:gd name="connsiteY4" fmla="*/ 609788 h 1650414"/>
              <a:gd name="connsiteX5" fmla="*/ 209784 w 801198"/>
              <a:gd name="connsiteY5" fmla="*/ 310550 h 1650414"/>
              <a:gd name="connsiteX6" fmla="*/ 63134 w 801198"/>
              <a:gd name="connsiteY6" fmla="*/ 0 h 1650414"/>
              <a:gd name="connsiteX0" fmla="*/ 443591 w 685358"/>
              <a:gd name="connsiteY0" fmla="*/ 1650414 h 1650414"/>
              <a:gd name="connsiteX1" fmla="*/ 0 w 685358"/>
              <a:gd name="connsiteY1" fmla="*/ 1280183 h 1650414"/>
              <a:gd name="connsiteX2" fmla="*/ 313040 w 685358"/>
              <a:gd name="connsiteY2" fmla="*/ 1111090 h 1650414"/>
              <a:gd name="connsiteX3" fmla="*/ 680428 w 685358"/>
              <a:gd name="connsiteY3" fmla="*/ 1110679 h 1650414"/>
              <a:gd name="connsiteX4" fmla="*/ 685358 w 685358"/>
              <a:gd name="connsiteY4" fmla="*/ 609788 h 1650414"/>
              <a:gd name="connsiteX5" fmla="*/ 209784 w 685358"/>
              <a:gd name="connsiteY5" fmla="*/ 310550 h 1650414"/>
              <a:gd name="connsiteX6" fmla="*/ 63134 w 685358"/>
              <a:gd name="connsiteY6" fmla="*/ 0 h 1650414"/>
              <a:gd name="connsiteX0" fmla="*/ 443591 w 680467"/>
              <a:gd name="connsiteY0" fmla="*/ 1650414 h 1650414"/>
              <a:gd name="connsiteX1" fmla="*/ 0 w 680467"/>
              <a:gd name="connsiteY1" fmla="*/ 1280183 h 1650414"/>
              <a:gd name="connsiteX2" fmla="*/ 313040 w 680467"/>
              <a:gd name="connsiteY2" fmla="*/ 1111090 h 1650414"/>
              <a:gd name="connsiteX3" fmla="*/ 680428 w 680467"/>
              <a:gd name="connsiteY3" fmla="*/ 1110679 h 1650414"/>
              <a:gd name="connsiteX4" fmla="*/ 633600 w 680467"/>
              <a:gd name="connsiteY4" fmla="*/ 627041 h 1650414"/>
              <a:gd name="connsiteX5" fmla="*/ 209784 w 680467"/>
              <a:gd name="connsiteY5" fmla="*/ 310550 h 1650414"/>
              <a:gd name="connsiteX6" fmla="*/ 63134 w 680467"/>
              <a:gd name="connsiteY6" fmla="*/ 0 h 1650414"/>
              <a:gd name="connsiteX0" fmla="*/ 443591 w 685359"/>
              <a:gd name="connsiteY0" fmla="*/ 1650414 h 1650414"/>
              <a:gd name="connsiteX1" fmla="*/ 0 w 685359"/>
              <a:gd name="connsiteY1" fmla="*/ 1280183 h 1650414"/>
              <a:gd name="connsiteX2" fmla="*/ 313040 w 685359"/>
              <a:gd name="connsiteY2" fmla="*/ 1111090 h 1650414"/>
              <a:gd name="connsiteX3" fmla="*/ 680428 w 685359"/>
              <a:gd name="connsiteY3" fmla="*/ 1110679 h 1650414"/>
              <a:gd name="connsiteX4" fmla="*/ 685359 w 685359"/>
              <a:gd name="connsiteY4" fmla="*/ 601162 h 1650414"/>
              <a:gd name="connsiteX5" fmla="*/ 209784 w 685359"/>
              <a:gd name="connsiteY5" fmla="*/ 310550 h 1650414"/>
              <a:gd name="connsiteX6" fmla="*/ 63134 w 685359"/>
              <a:gd name="connsiteY6" fmla="*/ 0 h 1650414"/>
              <a:gd name="connsiteX0" fmla="*/ 443591 w 685359"/>
              <a:gd name="connsiteY0" fmla="*/ 1650414 h 1650414"/>
              <a:gd name="connsiteX1" fmla="*/ 0 w 685359"/>
              <a:gd name="connsiteY1" fmla="*/ 1280183 h 1650414"/>
              <a:gd name="connsiteX2" fmla="*/ 313040 w 685359"/>
              <a:gd name="connsiteY2" fmla="*/ 1111090 h 1650414"/>
              <a:gd name="connsiteX3" fmla="*/ 680428 w 685359"/>
              <a:gd name="connsiteY3" fmla="*/ 1110679 h 1650414"/>
              <a:gd name="connsiteX4" fmla="*/ 685359 w 685359"/>
              <a:gd name="connsiteY4" fmla="*/ 601162 h 1650414"/>
              <a:gd name="connsiteX5" fmla="*/ 235663 w 685359"/>
              <a:gd name="connsiteY5" fmla="*/ 284671 h 1650414"/>
              <a:gd name="connsiteX6" fmla="*/ 63134 w 685359"/>
              <a:gd name="connsiteY6" fmla="*/ 0 h 1650414"/>
              <a:gd name="connsiteX0" fmla="*/ 443591 w 754370"/>
              <a:gd name="connsiteY0" fmla="*/ 1650414 h 1650414"/>
              <a:gd name="connsiteX1" fmla="*/ 0 w 754370"/>
              <a:gd name="connsiteY1" fmla="*/ 1280183 h 1650414"/>
              <a:gd name="connsiteX2" fmla="*/ 313040 w 754370"/>
              <a:gd name="connsiteY2" fmla="*/ 1111090 h 1650414"/>
              <a:gd name="connsiteX3" fmla="*/ 680428 w 754370"/>
              <a:gd name="connsiteY3" fmla="*/ 1110679 h 1650414"/>
              <a:gd name="connsiteX4" fmla="*/ 754370 w 754370"/>
              <a:gd name="connsiteY4" fmla="*/ 601162 h 1650414"/>
              <a:gd name="connsiteX5" fmla="*/ 235663 w 754370"/>
              <a:gd name="connsiteY5" fmla="*/ 284671 h 1650414"/>
              <a:gd name="connsiteX6" fmla="*/ 63134 w 754370"/>
              <a:gd name="connsiteY6" fmla="*/ 0 h 1650414"/>
              <a:gd name="connsiteX0" fmla="*/ 532656 w 754370"/>
              <a:gd name="connsiteY0" fmla="*/ 1608850 h 1608850"/>
              <a:gd name="connsiteX1" fmla="*/ 0 w 754370"/>
              <a:gd name="connsiteY1" fmla="*/ 1280183 h 1608850"/>
              <a:gd name="connsiteX2" fmla="*/ 313040 w 754370"/>
              <a:gd name="connsiteY2" fmla="*/ 1111090 h 1608850"/>
              <a:gd name="connsiteX3" fmla="*/ 680428 w 754370"/>
              <a:gd name="connsiteY3" fmla="*/ 1110679 h 1608850"/>
              <a:gd name="connsiteX4" fmla="*/ 754370 w 754370"/>
              <a:gd name="connsiteY4" fmla="*/ 601162 h 1608850"/>
              <a:gd name="connsiteX5" fmla="*/ 235663 w 754370"/>
              <a:gd name="connsiteY5" fmla="*/ 284671 h 1608850"/>
              <a:gd name="connsiteX6" fmla="*/ 63134 w 754370"/>
              <a:gd name="connsiteY6" fmla="*/ 0 h 1608850"/>
              <a:gd name="connsiteX0" fmla="*/ 532656 w 896874"/>
              <a:gd name="connsiteY0" fmla="*/ 1608850 h 1608850"/>
              <a:gd name="connsiteX1" fmla="*/ 0 w 896874"/>
              <a:gd name="connsiteY1" fmla="*/ 1280183 h 1608850"/>
              <a:gd name="connsiteX2" fmla="*/ 313040 w 896874"/>
              <a:gd name="connsiteY2" fmla="*/ 1111090 h 1608850"/>
              <a:gd name="connsiteX3" fmla="*/ 680428 w 896874"/>
              <a:gd name="connsiteY3" fmla="*/ 1110679 h 1608850"/>
              <a:gd name="connsiteX4" fmla="*/ 896874 w 896874"/>
              <a:gd name="connsiteY4" fmla="*/ 719916 h 1608850"/>
              <a:gd name="connsiteX5" fmla="*/ 235663 w 896874"/>
              <a:gd name="connsiteY5" fmla="*/ 284671 h 1608850"/>
              <a:gd name="connsiteX6" fmla="*/ 63134 w 896874"/>
              <a:gd name="connsiteY6" fmla="*/ 0 h 1608850"/>
              <a:gd name="connsiteX0" fmla="*/ 532656 w 896874"/>
              <a:gd name="connsiteY0" fmla="*/ 1608850 h 1608850"/>
              <a:gd name="connsiteX1" fmla="*/ 0 w 896874"/>
              <a:gd name="connsiteY1" fmla="*/ 1280183 h 1608850"/>
              <a:gd name="connsiteX2" fmla="*/ 313040 w 896874"/>
              <a:gd name="connsiteY2" fmla="*/ 1111090 h 1608850"/>
              <a:gd name="connsiteX3" fmla="*/ 680428 w 896874"/>
              <a:gd name="connsiteY3" fmla="*/ 1110679 h 1608850"/>
              <a:gd name="connsiteX4" fmla="*/ 896874 w 896874"/>
              <a:gd name="connsiteY4" fmla="*/ 719916 h 1608850"/>
              <a:gd name="connsiteX5" fmla="*/ 235663 w 896874"/>
              <a:gd name="connsiteY5" fmla="*/ 284671 h 1608850"/>
              <a:gd name="connsiteX6" fmla="*/ 63134 w 896874"/>
              <a:gd name="connsiteY6" fmla="*/ 0 h 1608850"/>
              <a:gd name="connsiteX0" fmla="*/ 532656 w 884998"/>
              <a:gd name="connsiteY0" fmla="*/ 1608850 h 1608850"/>
              <a:gd name="connsiteX1" fmla="*/ 0 w 884998"/>
              <a:gd name="connsiteY1" fmla="*/ 1280183 h 1608850"/>
              <a:gd name="connsiteX2" fmla="*/ 313040 w 884998"/>
              <a:gd name="connsiteY2" fmla="*/ 1111090 h 1608850"/>
              <a:gd name="connsiteX3" fmla="*/ 680428 w 884998"/>
              <a:gd name="connsiteY3" fmla="*/ 1110679 h 1608850"/>
              <a:gd name="connsiteX4" fmla="*/ 884998 w 884998"/>
              <a:gd name="connsiteY4" fmla="*/ 785230 h 1608850"/>
              <a:gd name="connsiteX5" fmla="*/ 235663 w 884998"/>
              <a:gd name="connsiteY5" fmla="*/ 284671 h 1608850"/>
              <a:gd name="connsiteX6" fmla="*/ 63134 w 884998"/>
              <a:gd name="connsiteY6" fmla="*/ 0 h 1608850"/>
              <a:gd name="connsiteX0" fmla="*/ 532656 w 884998"/>
              <a:gd name="connsiteY0" fmla="*/ 1608850 h 1608850"/>
              <a:gd name="connsiteX1" fmla="*/ 0 w 884998"/>
              <a:gd name="connsiteY1" fmla="*/ 1280183 h 1608850"/>
              <a:gd name="connsiteX2" fmla="*/ 313040 w 884998"/>
              <a:gd name="connsiteY2" fmla="*/ 1111090 h 1608850"/>
              <a:gd name="connsiteX3" fmla="*/ 680428 w 884998"/>
              <a:gd name="connsiteY3" fmla="*/ 1164118 h 1608850"/>
              <a:gd name="connsiteX4" fmla="*/ 884998 w 884998"/>
              <a:gd name="connsiteY4" fmla="*/ 785230 h 1608850"/>
              <a:gd name="connsiteX5" fmla="*/ 235663 w 884998"/>
              <a:gd name="connsiteY5" fmla="*/ 284671 h 1608850"/>
              <a:gd name="connsiteX6" fmla="*/ 63134 w 884998"/>
              <a:gd name="connsiteY6" fmla="*/ 0 h 1608850"/>
              <a:gd name="connsiteX0" fmla="*/ 532656 w 884998"/>
              <a:gd name="connsiteY0" fmla="*/ 1608850 h 1608850"/>
              <a:gd name="connsiteX1" fmla="*/ 0 w 884998"/>
              <a:gd name="connsiteY1" fmla="*/ 1280183 h 1608850"/>
              <a:gd name="connsiteX2" fmla="*/ 313040 w 884998"/>
              <a:gd name="connsiteY2" fmla="*/ 1063589 h 1608850"/>
              <a:gd name="connsiteX3" fmla="*/ 680428 w 884998"/>
              <a:gd name="connsiteY3" fmla="*/ 1164118 h 1608850"/>
              <a:gd name="connsiteX4" fmla="*/ 884998 w 884998"/>
              <a:gd name="connsiteY4" fmla="*/ 785230 h 1608850"/>
              <a:gd name="connsiteX5" fmla="*/ 235663 w 884998"/>
              <a:gd name="connsiteY5" fmla="*/ 284671 h 1608850"/>
              <a:gd name="connsiteX6" fmla="*/ 63134 w 884998"/>
              <a:gd name="connsiteY6" fmla="*/ 0 h 1608850"/>
              <a:gd name="connsiteX0" fmla="*/ 592033 w 944375"/>
              <a:gd name="connsiteY0" fmla="*/ 1608850 h 1608850"/>
              <a:gd name="connsiteX1" fmla="*/ 0 w 944375"/>
              <a:gd name="connsiteY1" fmla="*/ 1202994 h 1608850"/>
              <a:gd name="connsiteX2" fmla="*/ 372417 w 944375"/>
              <a:gd name="connsiteY2" fmla="*/ 1063589 h 1608850"/>
              <a:gd name="connsiteX3" fmla="*/ 739805 w 944375"/>
              <a:gd name="connsiteY3" fmla="*/ 1164118 h 1608850"/>
              <a:gd name="connsiteX4" fmla="*/ 944375 w 944375"/>
              <a:gd name="connsiteY4" fmla="*/ 785230 h 1608850"/>
              <a:gd name="connsiteX5" fmla="*/ 295040 w 944375"/>
              <a:gd name="connsiteY5" fmla="*/ 284671 h 1608850"/>
              <a:gd name="connsiteX6" fmla="*/ 122511 w 944375"/>
              <a:gd name="connsiteY6" fmla="*/ 0 h 1608850"/>
              <a:gd name="connsiteX0" fmla="*/ 592033 w 944375"/>
              <a:gd name="connsiteY0" fmla="*/ 1608850 h 1608850"/>
              <a:gd name="connsiteX1" fmla="*/ 0 w 944375"/>
              <a:gd name="connsiteY1" fmla="*/ 1202994 h 1608850"/>
              <a:gd name="connsiteX2" fmla="*/ 396168 w 944375"/>
              <a:gd name="connsiteY2" fmla="*/ 1081402 h 1608850"/>
              <a:gd name="connsiteX3" fmla="*/ 739805 w 944375"/>
              <a:gd name="connsiteY3" fmla="*/ 1164118 h 1608850"/>
              <a:gd name="connsiteX4" fmla="*/ 944375 w 944375"/>
              <a:gd name="connsiteY4" fmla="*/ 785230 h 1608850"/>
              <a:gd name="connsiteX5" fmla="*/ 295040 w 944375"/>
              <a:gd name="connsiteY5" fmla="*/ 284671 h 1608850"/>
              <a:gd name="connsiteX6" fmla="*/ 122511 w 944375"/>
              <a:gd name="connsiteY6" fmla="*/ 0 h 1608850"/>
              <a:gd name="connsiteX0" fmla="*/ 520781 w 873123"/>
              <a:gd name="connsiteY0" fmla="*/ 1608850 h 1608850"/>
              <a:gd name="connsiteX1" fmla="*/ 0 w 873123"/>
              <a:gd name="connsiteY1" fmla="*/ 1250495 h 1608850"/>
              <a:gd name="connsiteX2" fmla="*/ 324916 w 873123"/>
              <a:gd name="connsiteY2" fmla="*/ 1081402 h 1608850"/>
              <a:gd name="connsiteX3" fmla="*/ 668553 w 873123"/>
              <a:gd name="connsiteY3" fmla="*/ 1164118 h 1608850"/>
              <a:gd name="connsiteX4" fmla="*/ 873123 w 873123"/>
              <a:gd name="connsiteY4" fmla="*/ 785230 h 1608850"/>
              <a:gd name="connsiteX5" fmla="*/ 223788 w 873123"/>
              <a:gd name="connsiteY5" fmla="*/ 284671 h 1608850"/>
              <a:gd name="connsiteX6" fmla="*/ 51259 w 873123"/>
              <a:gd name="connsiteY6" fmla="*/ 0 h 16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3123" h="1608850">
                <a:moveTo>
                  <a:pt x="520781" y="1608850"/>
                </a:moveTo>
                <a:lnTo>
                  <a:pt x="0" y="1250495"/>
                </a:lnTo>
                <a:lnTo>
                  <a:pt x="324916" y="1081402"/>
                </a:lnTo>
                <a:lnTo>
                  <a:pt x="668553" y="1164118"/>
                </a:lnTo>
                <a:lnTo>
                  <a:pt x="873123" y="785230"/>
                </a:lnTo>
                <a:lnTo>
                  <a:pt x="223788" y="284671"/>
                </a:lnTo>
                <a:lnTo>
                  <a:pt x="51259" y="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TextBox 45"/>
          <p:cNvSpPr txBox="1"/>
          <p:nvPr/>
        </p:nvSpPr>
        <p:spPr>
          <a:xfrm>
            <a:off x="8053035" y="2834845"/>
            <a:ext cx="18006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Russia, Barents,?</a:t>
            </a:r>
            <a:endParaRPr lang="en-US" b="1" i="1" dirty="0"/>
          </a:p>
        </p:txBody>
      </p:sp>
      <p:sp>
        <p:nvSpPr>
          <p:cNvPr id="64" name="Freeform 63"/>
          <p:cNvSpPr/>
          <p:nvPr/>
        </p:nvSpPr>
        <p:spPr>
          <a:xfrm>
            <a:off x="5312229" y="2945081"/>
            <a:ext cx="1282535" cy="1324098"/>
          </a:xfrm>
          <a:custGeom>
            <a:avLst/>
            <a:gdLst>
              <a:gd name="connsiteX0" fmla="*/ 1282535 w 1282535"/>
              <a:gd name="connsiteY0" fmla="*/ 1092529 h 1324098"/>
              <a:gd name="connsiteX1" fmla="*/ 718457 w 1282535"/>
              <a:gd name="connsiteY1" fmla="*/ 326571 h 1324098"/>
              <a:gd name="connsiteX2" fmla="*/ 308758 w 1282535"/>
              <a:gd name="connsiteY2" fmla="*/ 0 h 1324098"/>
              <a:gd name="connsiteX3" fmla="*/ 0 w 1282535"/>
              <a:gd name="connsiteY3" fmla="*/ 314696 h 1324098"/>
              <a:gd name="connsiteX4" fmla="*/ 285008 w 1282535"/>
              <a:gd name="connsiteY4" fmla="*/ 706581 h 1324098"/>
              <a:gd name="connsiteX5" fmla="*/ 403761 w 1282535"/>
              <a:gd name="connsiteY5" fmla="*/ 629392 h 1324098"/>
              <a:gd name="connsiteX6" fmla="*/ 570015 w 1282535"/>
              <a:gd name="connsiteY6" fmla="*/ 587828 h 1324098"/>
              <a:gd name="connsiteX7" fmla="*/ 587828 w 1282535"/>
              <a:gd name="connsiteY7" fmla="*/ 760020 h 1324098"/>
              <a:gd name="connsiteX8" fmla="*/ 1003465 w 1282535"/>
              <a:gd name="connsiteY8" fmla="*/ 1324098 h 1324098"/>
              <a:gd name="connsiteX9" fmla="*/ 1003465 w 1282535"/>
              <a:gd name="connsiteY9" fmla="*/ 1324098 h 1324098"/>
              <a:gd name="connsiteX10" fmla="*/ 1003465 w 1282535"/>
              <a:gd name="connsiteY10" fmla="*/ 1324098 h 132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2535" h="1324098">
                <a:moveTo>
                  <a:pt x="1282535" y="1092529"/>
                </a:moveTo>
                <a:lnTo>
                  <a:pt x="718457" y="326571"/>
                </a:lnTo>
                <a:lnTo>
                  <a:pt x="308758" y="0"/>
                </a:lnTo>
                <a:lnTo>
                  <a:pt x="0" y="314696"/>
                </a:lnTo>
                <a:lnTo>
                  <a:pt x="285008" y="706581"/>
                </a:lnTo>
                <a:lnTo>
                  <a:pt x="403761" y="629392"/>
                </a:lnTo>
                <a:lnTo>
                  <a:pt x="570015" y="587828"/>
                </a:lnTo>
                <a:lnTo>
                  <a:pt x="587828" y="760020"/>
                </a:lnTo>
                <a:lnTo>
                  <a:pt x="1003465" y="1324098"/>
                </a:lnTo>
                <a:lnTo>
                  <a:pt x="1003465" y="1324098"/>
                </a:lnTo>
                <a:lnTo>
                  <a:pt x="1003465" y="1324098"/>
                </a:lnTo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Freeform 64"/>
          <p:cNvSpPr/>
          <p:nvPr/>
        </p:nvSpPr>
        <p:spPr>
          <a:xfrm>
            <a:off x="4991596" y="2476007"/>
            <a:ext cx="570015" cy="427511"/>
          </a:xfrm>
          <a:custGeom>
            <a:avLst/>
            <a:gdLst>
              <a:gd name="connsiteX0" fmla="*/ 219693 w 552202"/>
              <a:gd name="connsiteY0" fmla="*/ 0 h 427512"/>
              <a:gd name="connsiteX1" fmla="*/ 552202 w 552202"/>
              <a:gd name="connsiteY1" fmla="*/ 415636 h 427512"/>
              <a:gd name="connsiteX2" fmla="*/ 0 w 552202"/>
              <a:gd name="connsiteY2" fmla="*/ 427512 h 427512"/>
              <a:gd name="connsiteX3" fmla="*/ 0 w 552202"/>
              <a:gd name="connsiteY3" fmla="*/ 427512 h 427512"/>
              <a:gd name="connsiteX0" fmla="*/ 178130 w 552202"/>
              <a:gd name="connsiteY0" fmla="*/ 0 h 433449"/>
              <a:gd name="connsiteX1" fmla="*/ 552202 w 552202"/>
              <a:gd name="connsiteY1" fmla="*/ 421573 h 433449"/>
              <a:gd name="connsiteX2" fmla="*/ 0 w 552202"/>
              <a:gd name="connsiteY2" fmla="*/ 433449 h 433449"/>
              <a:gd name="connsiteX3" fmla="*/ 0 w 552202"/>
              <a:gd name="connsiteY3" fmla="*/ 433449 h 433449"/>
              <a:gd name="connsiteX0" fmla="*/ 178130 w 587828"/>
              <a:gd name="connsiteY0" fmla="*/ 0 h 445324"/>
              <a:gd name="connsiteX1" fmla="*/ 587828 w 587828"/>
              <a:gd name="connsiteY1" fmla="*/ 445324 h 445324"/>
              <a:gd name="connsiteX2" fmla="*/ 0 w 587828"/>
              <a:gd name="connsiteY2" fmla="*/ 433449 h 445324"/>
              <a:gd name="connsiteX3" fmla="*/ 0 w 587828"/>
              <a:gd name="connsiteY3" fmla="*/ 433449 h 445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828" h="445324">
                <a:moveTo>
                  <a:pt x="178130" y="0"/>
                </a:moveTo>
                <a:lnTo>
                  <a:pt x="587828" y="445324"/>
                </a:lnTo>
                <a:lnTo>
                  <a:pt x="0" y="433449"/>
                </a:lnTo>
                <a:lnTo>
                  <a:pt x="0" y="433449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Freeform 65"/>
          <p:cNvSpPr/>
          <p:nvPr/>
        </p:nvSpPr>
        <p:spPr>
          <a:xfrm>
            <a:off x="4973782" y="1276597"/>
            <a:ext cx="985652" cy="807522"/>
          </a:xfrm>
          <a:custGeom>
            <a:avLst/>
            <a:gdLst>
              <a:gd name="connsiteX0" fmla="*/ 0 w 985652"/>
              <a:gd name="connsiteY0" fmla="*/ 0 h 807522"/>
              <a:gd name="connsiteX1" fmla="*/ 445324 w 985652"/>
              <a:gd name="connsiteY1" fmla="*/ 807522 h 807522"/>
              <a:gd name="connsiteX2" fmla="*/ 985652 w 985652"/>
              <a:gd name="connsiteY2" fmla="*/ 665019 h 807522"/>
              <a:gd name="connsiteX3" fmla="*/ 860961 w 985652"/>
              <a:gd name="connsiteY3" fmla="*/ 95003 h 807522"/>
              <a:gd name="connsiteX4" fmla="*/ 860961 w 985652"/>
              <a:gd name="connsiteY4" fmla="*/ 95003 h 807522"/>
              <a:gd name="connsiteX5" fmla="*/ 860961 w 985652"/>
              <a:gd name="connsiteY5" fmla="*/ 95003 h 807522"/>
              <a:gd name="connsiteX0" fmla="*/ 0 w 985652"/>
              <a:gd name="connsiteY0" fmla="*/ 0 h 807522"/>
              <a:gd name="connsiteX1" fmla="*/ 445324 w 985652"/>
              <a:gd name="connsiteY1" fmla="*/ 807522 h 807522"/>
              <a:gd name="connsiteX2" fmla="*/ 694706 w 985652"/>
              <a:gd name="connsiteY2" fmla="*/ 742208 h 807522"/>
              <a:gd name="connsiteX3" fmla="*/ 985652 w 985652"/>
              <a:gd name="connsiteY3" fmla="*/ 665019 h 807522"/>
              <a:gd name="connsiteX4" fmla="*/ 860961 w 985652"/>
              <a:gd name="connsiteY4" fmla="*/ 95003 h 807522"/>
              <a:gd name="connsiteX5" fmla="*/ 860961 w 985652"/>
              <a:gd name="connsiteY5" fmla="*/ 95003 h 807522"/>
              <a:gd name="connsiteX6" fmla="*/ 860961 w 985652"/>
              <a:gd name="connsiteY6" fmla="*/ 95003 h 807522"/>
              <a:gd name="connsiteX0" fmla="*/ 0 w 985652"/>
              <a:gd name="connsiteY0" fmla="*/ 0 h 807522"/>
              <a:gd name="connsiteX1" fmla="*/ 445324 w 985652"/>
              <a:gd name="connsiteY1" fmla="*/ 807522 h 807522"/>
              <a:gd name="connsiteX2" fmla="*/ 629391 w 985652"/>
              <a:gd name="connsiteY2" fmla="*/ 528452 h 807522"/>
              <a:gd name="connsiteX3" fmla="*/ 985652 w 985652"/>
              <a:gd name="connsiteY3" fmla="*/ 665019 h 807522"/>
              <a:gd name="connsiteX4" fmla="*/ 860961 w 985652"/>
              <a:gd name="connsiteY4" fmla="*/ 95003 h 807522"/>
              <a:gd name="connsiteX5" fmla="*/ 860961 w 985652"/>
              <a:gd name="connsiteY5" fmla="*/ 95003 h 807522"/>
              <a:gd name="connsiteX6" fmla="*/ 860961 w 985652"/>
              <a:gd name="connsiteY6" fmla="*/ 95003 h 80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652" h="807522">
                <a:moveTo>
                  <a:pt x="0" y="0"/>
                </a:moveTo>
                <a:lnTo>
                  <a:pt x="445324" y="807522"/>
                </a:lnTo>
                <a:lnTo>
                  <a:pt x="629391" y="528452"/>
                </a:lnTo>
                <a:lnTo>
                  <a:pt x="985652" y="665019"/>
                </a:lnTo>
                <a:lnTo>
                  <a:pt x="860961" y="95003"/>
                </a:lnTo>
                <a:lnTo>
                  <a:pt x="860961" y="95003"/>
                </a:lnTo>
                <a:lnTo>
                  <a:pt x="860961" y="9500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Avrundet rektangel 1">
            <a:extLst>
              <a:ext uri="{FF2B5EF4-FFF2-40B4-BE49-F238E27FC236}">
                <a16:creationId xmlns:a16="http://schemas.microsoft.com/office/drawing/2014/main" id="{92BBADFF-26C0-9643-A48F-D3B2C20615A4}"/>
              </a:ext>
            </a:extLst>
          </p:cNvPr>
          <p:cNvSpPr/>
          <p:nvPr/>
        </p:nvSpPr>
        <p:spPr>
          <a:xfrm rot="19390799">
            <a:off x="6413778" y="4313301"/>
            <a:ext cx="1217478" cy="73301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32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5563" y="84668"/>
            <a:ext cx="880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77"/>
              </a:rPr>
              <a:t>The Norwegian Contribution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E1D52EC-B097-1E4C-90ED-396BCA5C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217737"/>
            <a:ext cx="4191000" cy="31369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2B8FC579-99DA-154B-A6C0-34E009106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46" y="2217737"/>
            <a:ext cx="4699476" cy="31369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8F5CBFB-83BA-9140-B514-BF1EE8EF3F5A}"/>
              </a:ext>
            </a:extLst>
          </p:cNvPr>
          <p:cNvSpPr txBox="1"/>
          <p:nvPr/>
        </p:nvSpPr>
        <p:spPr>
          <a:xfrm>
            <a:off x="2152650" y="1543051"/>
            <a:ext cx="3028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Gill Sans MT" panose="020B0502020104020203" pitchFamily="34" charset="77"/>
              </a:rPr>
              <a:t>GO </a:t>
            </a:r>
            <a:r>
              <a:rPr lang="en-US" sz="2200" dirty="0" err="1">
                <a:latin typeface="Gill Sans MT" panose="020B0502020104020203" pitchFamily="34" charset="77"/>
              </a:rPr>
              <a:t>Sars</a:t>
            </a:r>
            <a:endParaRPr lang="en-US" sz="2200" dirty="0">
              <a:latin typeface="Gill Sans MT" panose="020B0502020104020203" pitchFamily="34" charset="77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A235B25-A9B9-964B-9E73-7726AA6AAEA3}"/>
              </a:ext>
            </a:extLst>
          </p:cNvPr>
          <p:cNvSpPr txBox="1"/>
          <p:nvPr/>
        </p:nvSpPr>
        <p:spPr>
          <a:xfrm>
            <a:off x="6519862" y="1543051"/>
            <a:ext cx="3028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Gill Sans MT" panose="020B0502020104020203" pitchFamily="34" charset="77"/>
              </a:rPr>
              <a:t>Crown Prince Haakon</a:t>
            </a:r>
          </a:p>
        </p:txBody>
      </p:sp>
    </p:spTree>
    <p:extLst>
      <p:ext uri="{BB962C8B-B14F-4D97-AF65-F5344CB8AC3E}">
        <p14:creationId xmlns:p14="http://schemas.microsoft.com/office/powerpoint/2010/main" val="455875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5563" y="84669"/>
            <a:ext cx="8808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77"/>
              </a:rPr>
              <a:t>The Norwegian Contribution</a:t>
            </a:r>
          </a:p>
          <a:p>
            <a:pPr algn="ctr"/>
            <a:endParaRPr lang="en-US" sz="2800" b="1" dirty="0">
              <a:latin typeface="Gill Sans MT" panose="020B0502020104020203" pitchFamily="34" charset="77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D2113F3-1727-8744-81FB-AB1F3CFB489C}"/>
              </a:ext>
            </a:extLst>
          </p:cNvPr>
          <p:cNvSpPr/>
          <p:nvPr/>
        </p:nvSpPr>
        <p:spPr>
          <a:xfrm>
            <a:off x="524502" y="1466924"/>
            <a:ext cx="486029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500" dirty="0">
                <a:solidFill>
                  <a:srgbClr val="000000"/>
                </a:solidFill>
                <a:latin typeface="Gill Sans MT" panose="020B0502020104020203" pitchFamily="34" charset="77"/>
              </a:rPr>
              <a:t>The Barents Sea Ecosystem Survey (IMR-PINRO)</a:t>
            </a:r>
          </a:p>
          <a:p>
            <a:r>
              <a:rPr lang="en" sz="1500" dirty="0">
                <a:solidFill>
                  <a:srgbClr val="000000"/>
                </a:solidFill>
                <a:latin typeface="Gill Sans MT" panose="020B0502020104020203" pitchFamily="34" charset="77"/>
              </a:rPr>
              <a:t>The </a:t>
            </a:r>
            <a:r>
              <a:rPr lang="en" sz="1500" dirty="0" err="1">
                <a:solidFill>
                  <a:srgbClr val="000000"/>
                </a:solidFill>
                <a:latin typeface="Gill Sans MT" panose="020B0502020104020203" pitchFamily="34" charset="77"/>
              </a:rPr>
              <a:t>Fugløya-Bjørnøya</a:t>
            </a:r>
            <a:r>
              <a:rPr lang="en" sz="1500" dirty="0">
                <a:solidFill>
                  <a:srgbClr val="000000"/>
                </a:solidFill>
                <a:latin typeface="Gill Sans MT" panose="020B0502020104020203" pitchFamily="34" charset="77"/>
              </a:rPr>
              <a:t> transect (seven stations)</a:t>
            </a:r>
            <a:br>
              <a:rPr lang="en" sz="1500" dirty="0">
                <a:latin typeface="Gill Sans MT" panose="020B0502020104020203" pitchFamily="34" charset="77"/>
              </a:rPr>
            </a:br>
            <a:br>
              <a:rPr lang="en" sz="1200" dirty="0">
                <a:latin typeface="Gill Sans MT" panose="020B0502020104020203" pitchFamily="34" charset="77"/>
              </a:rPr>
            </a:br>
            <a:r>
              <a:rPr lang="en" sz="1200" dirty="0">
                <a:latin typeface="Gill Sans MT" panose="020B0502020104020203" pitchFamily="34" charset="77"/>
              </a:rPr>
              <a:t>---------</a:t>
            </a:r>
            <a:endParaRPr lang="en" sz="1500" dirty="0">
              <a:latin typeface="Gill Sans MT" panose="020B0502020104020203" pitchFamily="34" charset="77"/>
            </a:endParaRPr>
          </a:p>
          <a:p>
            <a:r>
              <a:rPr lang="en" sz="1500" dirty="0">
                <a:latin typeface="Gill Sans MT" panose="020B0502020104020203" pitchFamily="34" charset="77"/>
              </a:rPr>
              <a:t>Main objective of the network: </a:t>
            </a:r>
          </a:p>
          <a:p>
            <a:r>
              <a:rPr lang="en" sz="1500" dirty="0">
                <a:latin typeface="Gill Sans MT" panose="020B0502020104020203" pitchFamily="34" charset="77"/>
              </a:rPr>
              <a:t>1. Describe water mass distribution and properties </a:t>
            </a:r>
          </a:p>
          <a:p>
            <a:r>
              <a:rPr lang="en" sz="1500" dirty="0">
                <a:latin typeface="Gill Sans MT" panose="020B0502020104020203" pitchFamily="34" charset="77"/>
              </a:rPr>
              <a:t>2. Document ocean climate variability as part of long time series </a:t>
            </a:r>
          </a:p>
          <a:p>
            <a:r>
              <a:rPr lang="en" sz="1500" dirty="0">
                <a:latin typeface="Gill Sans MT" panose="020B0502020104020203" pitchFamily="34" charset="77"/>
              </a:rPr>
              <a:t>3. Relate ocean climate variability to variation in recruitment, growth, condition and size of commercial fish stocks Observations are taken by IMR from research vessels. </a:t>
            </a:r>
          </a:p>
          <a:p>
            <a:endParaRPr lang="en" sz="1500" dirty="0">
              <a:latin typeface="Gill Sans MT" panose="020B0502020104020203" pitchFamily="34" charset="77"/>
            </a:endParaRPr>
          </a:p>
          <a:p>
            <a:r>
              <a:rPr lang="en" sz="1500" i="1" dirty="0">
                <a:latin typeface="Gill Sans MT" panose="020B0502020104020203" pitchFamily="34" charset="77"/>
              </a:rPr>
              <a:t>The programme is carried out in cooperation with Russia (PINRO) coordinated under the Joint Norway-Russia Fisheries Commission. The current meter moorings are shifted once a year.</a:t>
            </a:r>
          </a:p>
          <a:p>
            <a:r>
              <a:rPr lang="en" sz="1500" dirty="0">
                <a:solidFill>
                  <a:srgbClr val="000000"/>
                </a:solidFill>
                <a:latin typeface="Gill Sans MT" panose="020B0502020104020203" pitchFamily="34" charset="77"/>
              </a:rPr>
              <a:t> </a:t>
            </a:r>
            <a:endParaRPr lang="en-US" sz="1500" dirty="0">
              <a:latin typeface="Gill Sans MT" panose="020B0502020104020203" pitchFamily="34" charset="77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231A8CA-5ACF-824B-BF59-E676569E5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0" y="1263905"/>
            <a:ext cx="6448145" cy="457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60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5563" y="84668"/>
            <a:ext cx="880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77"/>
              </a:rPr>
              <a:t>The Norwegian Contribution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AFCEA52F-9623-2F42-AE65-9F71E96B1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89</Words>
  <Application>Microsoft Macintosh PowerPoint</Application>
  <PresentationFormat>Widescreen</PresentationFormat>
  <Paragraphs>27</Paragraphs>
  <Slides>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Gill Sans MT</vt:lpstr>
      <vt:lpstr>Office-tema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Øyvind Paasche</dc:creator>
  <cp:lastModifiedBy>Øyvind Paasche</cp:lastModifiedBy>
  <cp:revision>2</cp:revision>
  <dcterms:created xsi:type="dcterms:W3CDTF">2019-05-15T13:21:47Z</dcterms:created>
  <dcterms:modified xsi:type="dcterms:W3CDTF">2019-05-15T13:32:05Z</dcterms:modified>
</cp:coreProperties>
</file>