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0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7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3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41FD-9D86-D649-AA03-23E9E23048A0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110A2-BB3B-1C48-8028-86CCE33E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B9DB-9375-004F-B9FD-AAB199054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47039"/>
            <a:ext cx="7772400" cy="868363"/>
          </a:xfrm>
        </p:spPr>
        <p:txBody>
          <a:bodyPr>
            <a:normAutofit fontScale="90000"/>
          </a:bodyPr>
          <a:lstStyle/>
          <a:p>
            <a:r>
              <a:rPr lang="en-US" dirty="0"/>
              <a:t>Update from the 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95A28-075A-5B4D-A14C-A9E4559A1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1605280"/>
            <a:ext cx="6858000" cy="583882"/>
          </a:xfrm>
        </p:spPr>
        <p:txBody>
          <a:bodyPr>
            <a:normAutofit/>
          </a:bodyPr>
          <a:lstStyle/>
          <a:p>
            <a:r>
              <a:rPr lang="en-US" sz="2800" dirty="0"/>
              <a:t>Toby Tyrrell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98E543-9F90-7D47-B0C1-AF081E55FF44}"/>
              </a:ext>
            </a:extLst>
          </p:cNvPr>
          <p:cNvGrpSpPr/>
          <p:nvPr/>
        </p:nvGrpSpPr>
        <p:grpSpPr>
          <a:xfrm>
            <a:off x="3195320" y="2611120"/>
            <a:ext cx="2661920" cy="2661920"/>
            <a:chOff x="3195320" y="3291840"/>
            <a:chExt cx="2661920" cy="266192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CC19FBA-38A6-8F47-856B-A43BE529E74A}"/>
                </a:ext>
              </a:extLst>
            </p:cNvPr>
            <p:cNvSpPr/>
            <p:nvPr/>
          </p:nvSpPr>
          <p:spPr>
            <a:xfrm>
              <a:off x="3195320" y="3291840"/>
              <a:ext cx="2661920" cy="2661920"/>
            </a:xfrm>
            <a:prstGeom prst="ellipse">
              <a:avLst/>
            </a:prstGeom>
            <a:solidFill>
              <a:srgbClr val="FFCC2D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52BCBDD2-D276-664B-AB3A-C86770CB86BD}"/>
                </a:ext>
              </a:extLst>
            </p:cNvPr>
            <p:cNvSpPr/>
            <p:nvPr/>
          </p:nvSpPr>
          <p:spPr>
            <a:xfrm>
              <a:off x="3840480" y="5090160"/>
              <a:ext cx="1371600" cy="609600"/>
            </a:xfrm>
            <a:prstGeom prst="arc">
              <a:avLst>
                <a:gd name="adj1" fmla="val 10834036"/>
                <a:gd name="adj2" fmla="val 16112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8C8B2F8-D078-894B-B08F-EE96C55984D5}"/>
                </a:ext>
              </a:extLst>
            </p:cNvPr>
            <p:cNvSpPr/>
            <p:nvPr/>
          </p:nvSpPr>
          <p:spPr>
            <a:xfrm>
              <a:off x="3975100" y="4165600"/>
              <a:ext cx="142240" cy="1320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7F0D0C1-AE8C-C74C-BEB8-38B7662A2A47}"/>
                </a:ext>
              </a:extLst>
            </p:cNvPr>
            <p:cNvSpPr/>
            <p:nvPr/>
          </p:nvSpPr>
          <p:spPr>
            <a:xfrm>
              <a:off x="4897120" y="4165600"/>
              <a:ext cx="142240" cy="1320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811C64B-ABAE-2547-B0F3-35532FA479A4}"/>
              </a:ext>
            </a:extLst>
          </p:cNvPr>
          <p:cNvSpPr txBox="1"/>
          <p:nvPr/>
        </p:nvSpPr>
        <p:spPr>
          <a:xfrm>
            <a:off x="2510762" y="5626854"/>
            <a:ext cx="4122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Unable to secure research council funding</a:t>
            </a:r>
          </a:p>
        </p:txBody>
      </p:sp>
    </p:spTree>
    <p:extLst>
      <p:ext uri="{BB962C8B-B14F-4D97-AF65-F5344CB8AC3E}">
        <p14:creationId xmlns:p14="http://schemas.microsoft.com/office/powerpoint/2010/main" val="40637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Update from the UK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UK</dc:title>
  <dc:creator>Carin Ashjian</dc:creator>
  <cp:lastModifiedBy>Carin Ashjian</cp:lastModifiedBy>
  <cp:revision>2</cp:revision>
  <dcterms:created xsi:type="dcterms:W3CDTF">2019-05-14T20:49:41Z</dcterms:created>
  <dcterms:modified xsi:type="dcterms:W3CDTF">2019-05-14T20:59:49Z</dcterms:modified>
</cp:coreProperties>
</file>