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7"/>
  </p:sldMasterIdLst>
  <p:notesMasterIdLst>
    <p:notesMasterId r:id="rId15"/>
  </p:notesMasterIdLst>
  <p:handoutMasterIdLst>
    <p:handoutMasterId r:id="rId16"/>
  </p:handoutMasterIdLst>
  <p:sldIdLst>
    <p:sldId id="268" r:id="rId8"/>
    <p:sldId id="262" r:id="rId9"/>
    <p:sldId id="263" r:id="rId10"/>
    <p:sldId id="269" r:id="rId11"/>
    <p:sldId id="264" r:id="rId12"/>
    <p:sldId id="266" r:id="rId13"/>
    <p:sldId id="267" r:id="rId14"/>
  </p:sldIdLst>
  <p:sldSz cx="9144000" cy="6858000" type="screen4x3"/>
  <p:notesSz cx="6858000" cy="9144000"/>
  <p:custDataLst>
    <p:tags r:id="rId17"/>
  </p:custDataLst>
  <p:defaultTextStyle>
    <a:defPPr>
      <a:defRPr lang="da-DK"/>
    </a:defPPr>
    <a:lvl1pPr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1pPr>
    <a:lvl2pPr marL="4572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2pPr>
    <a:lvl3pPr marL="9144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3pPr>
    <a:lvl4pPr marL="13716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4pPr>
    <a:lvl5pPr marL="1828800" algn="l" rtl="0" fontAlgn="base">
      <a:spcBef>
        <a:spcPct val="50000"/>
      </a:spcBef>
      <a:spcAft>
        <a:spcPct val="0"/>
      </a:spcAft>
      <a:defRPr sz="1600" kern="1200">
        <a:solidFill>
          <a:schemeClr val="tx1"/>
        </a:solidFill>
        <a:latin typeface="Verdana" pitchFamily="34" charset="0"/>
        <a:ea typeface="ＭＳ Ｐゴシック" pitchFamily="-80" charset="-128"/>
        <a:cs typeface="+mn-cs"/>
      </a:defRPr>
    </a:lvl5pPr>
    <a:lvl6pPr marL="2286000" algn="l" defTabSz="914400" rtl="0" eaLnBrk="1" latinLnBrk="0" hangingPunct="1">
      <a:defRPr sz="1600" kern="1200">
        <a:solidFill>
          <a:schemeClr val="tx1"/>
        </a:solidFill>
        <a:latin typeface="Verdana" pitchFamily="34" charset="0"/>
        <a:ea typeface="ＭＳ Ｐゴシック" pitchFamily="-80" charset="-128"/>
        <a:cs typeface="+mn-cs"/>
      </a:defRPr>
    </a:lvl6pPr>
    <a:lvl7pPr marL="2743200" algn="l" defTabSz="914400" rtl="0" eaLnBrk="1" latinLnBrk="0" hangingPunct="1">
      <a:defRPr sz="1600" kern="1200">
        <a:solidFill>
          <a:schemeClr val="tx1"/>
        </a:solidFill>
        <a:latin typeface="Verdana" pitchFamily="34" charset="0"/>
        <a:ea typeface="ＭＳ Ｐゴシック" pitchFamily="-80" charset="-128"/>
        <a:cs typeface="+mn-cs"/>
      </a:defRPr>
    </a:lvl7pPr>
    <a:lvl8pPr marL="3200400" algn="l" defTabSz="914400" rtl="0" eaLnBrk="1" latinLnBrk="0" hangingPunct="1">
      <a:defRPr sz="1600" kern="1200">
        <a:solidFill>
          <a:schemeClr val="tx1"/>
        </a:solidFill>
        <a:latin typeface="Verdana" pitchFamily="34" charset="0"/>
        <a:ea typeface="ＭＳ Ｐゴシック" pitchFamily="-80" charset="-128"/>
        <a:cs typeface="+mn-cs"/>
      </a:defRPr>
    </a:lvl8pPr>
    <a:lvl9pPr marL="3657600" algn="l" defTabSz="914400" rtl="0" eaLnBrk="1" latinLnBrk="0" hangingPunct="1">
      <a:defRPr sz="1600" kern="1200">
        <a:solidFill>
          <a:schemeClr val="tx1"/>
        </a:solidFill>
        <a:latin typeface="Verdana" pitchFamily="34" charset="0"/>
        <a:ea typeface="ＭＳ Ｐゴシック" pitchFamily="-8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3EEA"/>
    <a:srgbClr val="FFFFFF"/>
    <a:srgbClr val="990000"/>
    <a:srgbClr val="000000"/>
    <a:srgbClr val="FFCC00"/>
    <a:srgbClr val="FF6600"/>
    <a:srgbClr val="FF0000"/>
    <a:srgbClr val="FF0099"/>
    <a:srgbClr val="CC3399"/>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4" autoAdjust="0"/>
    <p:restoredTop sz="95976" autoAdjust="0"/>
  </p:normalViewPr>
  <p:slideViewPr>
    <p:cSldViewPr showGuides="1">
      <p:cViewPr varScale="1">
        <p:scale>
          <a:sx n="131" d="100"/>
          <a:sy n="131" d="100"/>
        </p:scale>
        <p:origin x="1664" y="8"/>
      </p:cViewPr>
      <p:guideLst/>
    </p:cSldViewPr>
  </p:slideViewPr>
  <p:notesTextViewPr>
    <p:cViewPr>
      <p:scale>
        <a:sx n="100" d="100"/>
        <a:sy n="100" d="100"/>
      </p:scale>
      <p:origin x="0" y="0"/>
    </p:cViewPr>
  </p:notesText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spcBef>
                <a:spcPct val="0"/>
              </a:spcBef>
              <a:defRPr sz="1200"/>
            </a:lvl1pPr>
          </a:lstStyle>
          <a:p>
            <a:endParaRPr lang="da-DK" dirty="0">
              <a:latin typeface="Arial" panose="020B0604020202020204" pitchFamily="34" charset="0"/>
            </a:endParaRPr>
          </a:p>
        </p:txBody>
      </p:sp>
      <p:sp>
        <p:nvSpPr>
          <p:cNvPr id="63491"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lvl1pPr>
          </a:lstStyle>
          <a:p>
            <a:endParaRPr lang="da-DK" dirty="0">
              <a:latin typeface="Arial" panose="020B0604020202020204" pitchFamily="34" charset="0"/>
            </a:endParaRPr>
          </a:p>
        </p:txBody>
      </p:sp>
      <p:sp>
        <p:nvSpPr>
          <p:cNvPr id="63492"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spcBef>
                <a:spcPct val="0"/>
              </a:spcBef>
              <a:defRPr sz="1200"/>
            </a:lvl1pPr>
          </a:lstStyle>
          <a:p>
            <a:endParaRPr lang="da-DK" dirty="0">
              <a:latin typeface="Arial" panose="020B0604020202020204" pitchFamily="34" charset="0"/>
            </a:endParaRPr>
          </a:p>
        </p:txBody>
      </p:sp>
      <p:sp>
        <p:nvSpPr>
          <p:cNvPr id="63493"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lvl1pPr>
          </a:lstStyle>
          <a:p>
            <a:fld id="{491ECFBD-4A0D-4BCF-98A8-E205F44719BF}" type="slidenum">
              <a:rPr lang="da-DK" smtClean="0">
                <a:latin typeface="Arial" panose="020B0604020202020204" pitchFamily="34" charset="0"/>
              </a:rPr>
              <a:pPr/>
              <a:t>‹#›</a:t>
            </a:fld>
            <a:endParaRPr lang="da-DK" dirty="0">
              <a:latin typeface="Arial" panose="020B0604020202020204" pitchFamily="34" charset="0"/>
            </a:endParaRPr>
          </a:p>
        </p:txBody>
      </p:sp>
    </p:spTree>
    <p:extLst>
      <p:ext uri="{BB962C8B-B14F-4D97-AF65-F5344CB8AC3E}">
        <p14:creationId xmlns:p14="http://schemas.microsoft.com/office/powerpoint/2010/main" val="1372809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spcBef>
                <a:spcPct val="0"/>
              </a:spcBef>
              <a:defRPr sz="1200">
                <a:latin typeface="Arial" panose="020B0604020202020204" pitchFamily="34" charset="0"/>
              </a:defRPr>
            </a:lvl1pPr>
          </a:lstStyle>
          <a:p>
            <a:endParaRPr lang="da-DK" dirty="0"/>
          </a:p>
        </p:txBody>
      </p:sp>
      <p:sp>
        <p:nvSpPr>
          <p:cNvPr id="3075"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eaLnBrk="0" hangingPunct="0">
              <a:spcBef>
                <a:spcPct val="0"/>
              </a:spcBef>
              <a:defRPr sz="1200">
                <a:latin typeface="Arial" panose="020B0604020202020204" pitchFamily="34" charset="0"/>
              </a:defRPr>
            </a:lvl1pPr>
          </a:lstStyle>
          <a:p>
            <a:endParaRPr lang="da-DK" dirty="0"/>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a-DK" dirty="0" err="1"/>
              <a:t>Click</a:t>
            </a:r>
            <a:r>
              <a:rPr lang="da-DK" dirty="0"/>
              <a:t> to </a:t>
            </a:r>
            <a:r>
              <a:rPr lang="da-DK" dirty="0" err="1"/>
              <a:t>edit</a:t>
            </a:r>
            <a:r>
              <a:rPr lang="da-DK" dirty="0"/>
              <a:t> Master </a:t>
            </a:r>
            <a:r>
              <a:rPr lang="da-DK" dirty="0" err="1"/>
              <a:t>text</a:t>
            </a:r>
            <a:r>
              <a:rPr lang="da-DK" dirty="0"/>
              <a:t> </a:t>
            </a:r>
            <a:r>
              <a:rPr lang="da-DK" dirty="0" err="1"/>
              <a:t>styles</a:t>
            </a:r>
            <a:endParaRPr lang="da-DK" dirty="0"/>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3078"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eaLnBrk="0" hangingPunct="0">
              <a:spcBef>
                <a:spcPct val="0"/>
              </a:spcBef>
              <a:defRPr sz="1200">
                <a:latin typeface="Arial" panose="020B0604020202020204" pitchFamily="34" charset="0"/>
              </a:defRPr>
            </a:lvl1pPr>
          </a:lstStyle>
          <a:p>
            <a:endParaRPr lang="da-DK" dirty="0"/>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eaLnBrk="0" hangingPunct="0">
              <a:spcBef>
                <a:spcPct val="0"/>
              </a:spcBef>
              <a:defRPr sz="1200">
                <a:latin typeface="Arial" panose="020B0604020202020204" pitchFamily="34" charset="0"/>
              </a:defRPr>
            </a:lvl1pPr>
          </a:lstStyle>
          <a:p>
            <a:fld id="{C734BB09-483B-4C4B-A5A4-C02A22055B01}" type="slidenum">
              <a:rPr lang="da-DK" smtClean="0"/>
              <a:pPr/>
              <a:t>‹#›</a:t>
            </a:fld>
            <a:endParaRPr lang="da-DK" dirty="0"/>
          </a:p>
        </p:txBody>
      </p:sp>
    </p:spTree>
    <p:extLst>
      <p:ext uri="{BB962C8B-B14F-4D97-AF65-F5344CB8AC3E}">
        <p14:creationId xmlns:p14="http://schemas.microsoft.com/office/powerpoint/2010/main" val="12778360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ＭＳ Ｐゴシック" pitchFamily="-80"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ront A">
    <p:bg>
      <p:bgPr>
        <a:solidFill>
          <a:schemeClr val="accent2"/>
        </a:solidFill>
        <a:effectLst/>
      </p:bgPr>
    </p:bg>
    <p:spTree>
      <p:nvGrpSpPr>
        <p:cNvPr id="1" name=""/>
        <p:cNvGrpSpPr/>
        <p:nvPr/>
      </p:nvGrpSpPr>
      <p:grpSpPr>
        <a:xfrm>
          <a:off x="0" y="0"/>
          <a:ext cx="0" cy="0"/>
          <a:chOff x="0" y="0"/>
          <a:chExt cx="0" cy="0"/>
        </a:xfrm>
      </p:grpSpPr>
      <p:sp>
        <p:nvSpPr>
          <p:cNvPr id="2" name="Background"/>
          <p:cNvSpPr/>
          <p:nvPr userDrawn="1"/>
        </p:nvSpPr>
        <p:spPr bwMode="auto">
          <a:xfrm>
            <a:off x="0" y="0"/>
            <a:ext cx="9144000" cy="6861600"/>
          </a:xfrm>
          <a:prstGeom prst="rect">
            <a:avLst/>
          </a:prstGeom>
          <a:solidFill>
            <a:srgbClr val="2F3EEA"/>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3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1" name="Logo white">
            <a:extLst>
              <a:ext uri="{FF2B5EF4-FFF2-40B4-BE49-F238E27FC236}">
                <a16:creationId xmlns:a16="http://schemas.microsoft.com/office/drawing/2014/main" id="{275A6477-FE3A-4D40-B1FE-E46C11E344A5}"/>
              </a:ext>
            </a:extLst>
          </p:cNvPr>
          <p:cNvSpPr>
            <a:spLocks noChangeAspect="1"/>
          </p:cNvSpPr>
          <p:nvPr userDrawn="1">
            <p:custDataLst>
              <p:tags r:id="rId1"/>
            </p:custDataLst>
          </p:nvPr>
        </p:nvSpPr>
        <p:spPr bwMode="auto">
          <a:xfrm>
            <a:off x="189026" y="252000"/>
            <a:ext cx="314749"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a:extLst/>
        </p:spPr>
        <p:txBody>
          <a:bodyPr vert="horz" wrap="square" lIns="91440" tIns="45719" rIns="91440" bIns="45719" numCol="1" anchor="t" anchorCtr="0" compatLnSpc="1">
            <a:prstTxWarp prst="textNoShape">
              <a:avLst/>
            </a:prstTxWarp>
            <a:noAutofit/>
          </a:bodyPr>
          <a:lstStyle/>
          <a:p>
            <a:endParaRPr lang="en-GB" sz="1600" dirty="0"/>
          </a:p>
        </p:txBody>
      </p:sp>
      <p:sp>
        <p:nvSpPr>
          <p:cNvPr id="114690" name="Rectangle 2"/>
          <p:cNvSpPr>
            <a:spLocks noGrp="1" noChangeArrowheads="1"/>
          </p:cNvSpPr>
          <p:nvPr>
            <p:ph type="ctrTitle"/>
          </p:nvPr>
        </p:nvSpPr>
        <p:spPr>
          <a:xfrm>
            <a:off x="187420" y="3545117"/>
            <a:ext cx="8131079" cy="2706458"/>
          </a:xfrm>
        </p:spPr>
        <p:txBody>
          <a:bodyPr anchor="t" anchorCtr="0"/>
          <a:lstStyle>
            <a:lvl1pPr>
              <a:lnSpc>
                <a:spcPct val="93000"/>
              </a:lnSpc>
              <a:defRPr sz="8001">
                <a:solidFill>
                  <a:schemeClr val="tx1"/>
                </a:solidFill>
              </a:defRPr>
            </a:lvl1pPr>
          </a:lstStyle>
          <a:p>
            <a:pPr lvl="0"/>
            <a:r>
              <a:rPr lang="en-GB" noProof="0" dirty="0"/>
              <a:t>Click to edit Master title style</a:t>
            </a:r>
            <a:endParaRPr lang="en-GB"/>
          </a:p>
        </p:txBody>
      </p:sp>
      <p:sp>
        <p:nvSpPr>
          <p:cNvPr id="114691" name="Rectangle 3"/>
          <p:cNvSpPr>
            <a:spLocks noGrp="1" noChangeArrowheads="1"/>
          </p:cNvSpPr>
          <p:nvPr>
            <p:ph type="subTitle" idx="1"/>
          </p:nvPr>
        </p:nvSpPr>
        <p:spPr>
          <a:xfrm>
            <a:off x="185329" y="1704975"/>
            <a:ext cx="8131079" cy="1660654"/>
          </a:xfrm>
        </p:spPr>
        <p:txBody>
          <a:bodyPr anchor="b" anchorCtr="0"/>
          <a:lstStyle>
            <a:lvl1pPr marL="0" indent="0">
              <a:lnSpc>
                <a:spcPct val="110000"/>
              </a:lnSpc>
              <a:spcBef>
                <a:spcPts val="0"/>
              </a:spcBef>
              <a:buFontTx/>
              <a:buNone/>
              <a:defRPr sz="3000">
                <a:solidFill>
                  <a:schemeClr val="tx1"/>
                </a:solidFill>
              </a:defRPr>
            </a:lvl1pPr>
          </a:lstStyle>
          <a:p>
            <a:pPr lvl="0"/>
            <a:r>
              <a:rPr lang="en-GB" noProof="0" dirty="0"/>
              <a:t>Click to edit Master subtitle style</a:t>
            </a:r>
            <a:endParaRPr lang="en-GB"/>
          </a:p>
        </p:txBody>
      </p:sp>
      <p:sp>
        <p:nvSpPr>
          <p:cNvPr id="3" name="Footer Placeholder 2">
            <a:extLst>
              <a:ext uri="{FF2B5EF4-FFF2-40B4-BE49-F238E27FC236}">
                <a16:creationId xmlns:a16="http://schemas.microsoft.com/office/drawing/2014/main" id="{F2117C6C-7BC3-4888-BC29-FAB17565D119}"/>
              </a:ext>
            </a:extLst>
          </p:cNvPr>
          <p:cNvSpPr>
            <a:spLocks noGrp="1"/>
          </p:cNvSpPr>
          <p:nvPr>
            <p:ph type="ftr" sz="quarter" idx="16"/>
          </p:nvPr>
        </p:nvSpPr>
        <p:spPr/>
        <p:txBody>
          <a:bodyPr/>
          <a:lstStyle>
            <a:lvl1pPr>
              <a:defRPr>
                <a:noFill/>
              </a:defRPr>
            </a:lvl1pPr>
          </a:lstStyle>
          <a:p>
            <a:endParaRPr lang="en-GB" dirty="0"/>
          </a:p>
        </p:txBody>
      </p:sp>
      <p:sp>
        <p:nvSpPr>
          <p:cNvPr id="4" name="Slide Number Placeholder 3">
            <a:extLst>
              <a:ext uri="{FF2B5EF4-FFF2-40B4-BE49-F238E27FC236}">
                <a16:creationId xmlns:a16="http://schemas.microsoft.com/office/drawing/2014/main" id="{E77E4668-D07F-4B96-9755-175402734855}"/>
              </a:ext>
            </a:extLst>
          </p:cNvPr>
          <p:cNvSpPr>
            <a:spLocks noGrp="1"/>
          </p:cNvSpPr>
          <p:nvPr>
            <p:ph type="sldNum" sz="quarter" idx="17"/>
          </p:nvPr>
        </p:nvSpPr>
        <p:spPr/>
        <p:txBody>
          <a:bodyPr/>
          <a:lstStyle>
            <a:lvl1pPr>
              <a:defRPr>
                <a:solidFill>
                  <a:schemeClr val="tx1"/>
                </a:solidFill>
              </a:defRPr>
            </a:lvl1pPr>
          </a:lstStyle>
          <a:p>
            <a:fld id="{103EA872-A674-449B-A120-B97244F8E91D}" type="slidenum">
              <a:rPr lang="en-GB" smtClean="0"/>
              <a:pPr/>
              <a:t>‹#›</a:t>
            </a:fld>
            <a:endParaRPr lang="en-GB" dirty="0"/>
          </a:p>
        </p:txBody>
      </p:sp>
      <p:sp>
        <p:nvSpPr>
          <p:cNvPr id="12" name="text" descr="{&quot;templafy&quot;:{&quot;id&quot;:&quot;5a69a92e-56eb-4f87-afa9-dbd818916868&quot;}}" title="UserProfile.Offices.Workarea_{{DocumentLanguage}}">
            <a:extLst>
              <a:ext uri="{FF2B5EF4-FFF2-40B4-BE49-F238E27FC236}">
                <a16:creationId xmlns:a16="http://schemas.microsoft.com/office/drawing/2014/main" id="{88D4F65B-7B1E-4E1A-AD30-98C826D9001C}"/>
              </a:ext>
            </a:extLst>
          </p:cNvPr>
          <p:cNvSpPr>
            <a:spLocks noChangeArrowheads="1"/>
          </p:cNvSpPr>
          <p:nvPr userDrawn="1"/>
        </p:nvSpPr>
        <p:spPr bwMode="auto">
          <a:xfrm>
            <a:off x="1331219" y="6541200"/>
            <a:ext cx="2548135" cy="31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nchorCtr="0"/>
          <a:lstStyle/>
          <a:p>
            <a:pPr algn="l" eaLnBrk="0" hangingPunct="0">
              <a:spcBef>
                <a:spcPct val="0"/>
              </a:spcBef>
            </a:pPr>
            <a:r>
              <a:rPr lang="en-GB" sz="700" b="1" dirty="0">
                <a:solidFill>
                  <a:srgbClr val="FFFFFF"/>
                </a:solidFill>
                <a:latin typeface="+mn-lt"/>
              </a:rPr>
              <a:t>DTU Aqua</a:t>
            </a:r>
          </a:p>
        </p:txBody>
      </p:sp>
      <p:sp>
        <p:nvSpPr>
          <p:cNvPr id="16" name="date" descr="{&quot;templafy&quot;:{&quot;id&quot;:&quot;e2c19364-f689-4c7c-9723-cbc43c5e4543&quot;}}" title="Form.Date">
            <a:extLst>
              <a:ext uri="{FF2B5EF4-FFF2-40B4-BE49-F238E27FC236}">
                <a16:creationId xmlns:a16="http://schemas.microsoft.com/office/drawing/2014/main" id="{14EC1005-E0C5-4AE7-8DFC-958CB93AC366}"/>
              </a:ext>
            </a:extLst>
          </p:cNvPr>
          <p:cNvSpPr/>
          <p:nvPr userDrawn="1"/>
        </p:nvSpPr>
        <p:spPr bwMode="auto">
          <a:xfrm>
            <a:off x="188547" y="6541200"/>
            <a:ext cx="828118" cy="316800"/>
          </a:xfrm>
          <a:prstGeom prst="rect">
            <a:avLst/>
          </a:prstGeom>
          <a:no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r" defTabSz="914430" rtl="0" eaLnBrk="1" fontAlgn="base" latinLnBrk="0" hangingPunct="1">
              <a:lnSpc>
                <a:spcPct val="100000"/>
              </a:lnSpc>
              <a:spcBef>
                <a:spcPct val="50000"/>
              </a:spcBef>
              <a:spcAft>
                <a:spcPct val="0"/>
              </a:spcAft>
              <a:buClrTx/>
              <a:buSzTx/>
              <a:buFontTx/>
              <a:buNone/>
              <a:tabLst/>
            </a:pPr>
            <a:r>
              <a:rPr kumimoji="0" lang="en-GB" sz="700" b="1" i="0" u="none" strike="noStrike" cap="none" normalizeH="0" baseline="0" dirty="0">
                <a:ln>
                  <a:noFill/>
                </a:ln>
                <a:solidFill>
                  <a:srgbClr val="FFFFFF"/>
                </a:solidFill>
                <a:effectLst/>
                <a:latin typeface="+mn-lt"/>
                <a:ea typeface="ＭＳ Ｐゴシック" pitchFamily="-80" charset="-128"/>
              </a:rPr>
              <a:t>14 May 2019</a:t>
            </a:r>
          </a:p>
        </p:txBody>
      </p:sp>
      <p:sp>
        <p:nvSpPr>
          <p:cNvPr id="17" name="text" descr="{&quot;templafy&quot;:{&quot;id&quot;:&quot;7765b71c-307d-47b7-bd9e-7f142ca88540&quot;}}" title="Form.PresentationTitle">
            <a:extLst>
              <a:ext uri="{FF2B5EF4-FFF2-40B4-BE49-F238E27FC236}">
                <a16:creationId xmlns:a16="http://schemas.microsoft.com/office/drawing/2014/main" id="{1E153215-8D65-430A-AB7B-C1174877467B}"/>
              </a:ext>
            </a:extLst>
          </p:cNvPr>
          <p:cNvSpPr txBox="1"/>
          <p:nvPr userDrawn="1"/>
        </p:nvSpPr>
        <p:spPr>
          <a:xfrm>
            <a:off x="4193908" y="6541200"/>
            <a:ext cx="4122498" cy="316800"/>
          </a:xfrm>
          <a:prstGeom prst="rect">
            <a:avLst/>
          </a:prstGeom>
          <a:noFill/>
        </p:spPr>
        <p:txBody>
          <a:bodyPr wrap="square" lIns="0" tIns="0" rIns="0" bIns="0" rtlCol="0" anchor="ctr" anchorCtr="0">
            <a:noAutofit/>
          </a:bodyPr>
          <a:lstStyle/>
          <a:p>
            <a:pPr algn="r"/>
            <a:endParaRPr lang="en-GB" sz="700" dirty="0">
              <a:solidFill>
                <a:srgbClr val="FFFFFF"/>
              </a:solidFill>
              <a:latin typeface="+mn-lt"/>
            </a:endParaRPr>
          </a:p>
        </p:txBody>
      </p:sp>
    </p:spTree>
    <p:extLst>
      <p:ext uri="{BB962C8B-B14F-4D97-AF65-F5344CB8AC3E}">
        <p14:creationId xmlns:p14="http://schemas.microsoft.com/office/powerpoint/2010/main" val="3227214542"/>
      </p:ext>
    </p:extLst>
  </p:cSld>
  <p:clrMapOvr>
    <a:overrideClrMapping bg1="dk1" tx1="lt1" bg2="dk2" tx2="lt2" accent1="accent1" accent2="accent2" accent3="accent3" accent4="accent4" accent5="accent5" accent6="accent6" hlink="hlink" folHlink="folHlink"/>
  </p:clrMapOvr>
  <p:extLst mod="1">
    <p:ext uri="{DCECCB84-F9BA-43D5-87BE-67443E8EF086}">
      <p15:sldGuideLst xmlns:p15="http://schemas.microsoft.com/office/powerpoint/2012/main">
        <p15:guide id="1" pos="117" userDrawn="1">
          <p15:clr>
            <a:srgbClr val="F26B43"/>
          </p15:clr>
        </p15:guide>
        <p15:guide id="2" pos="5239" userDrawn="1">
          <p15:clr>
            <a:srgbClr val="F26B43"/>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ront/Pause A ">
    <p:spTree>
      <p:nvGrpSpPr>
        <p:cNvPr id="1" name=""/>
        <p:cNvGrpSpPr/>
        <p:nvPr/>
      </p:nvGrpSpPr>
      <p:grpSpPr>
        <a:xfrm>
          <a:off x="0" y="0"/>
          <a:ext cx="0" cy="0"/>
          <a:chOff x="0" y="0"/>
          <a:chExt cx="0" cy="0"/>
        </a:xfrm>
      </p:grpSpPr>
      <p:sp>
        <p:nvSpPr>
          <p:cNvPr id="9" name="Background">
            <a:extLst>
              <a:ext uri="{FF2B5EF4-FFF2-40B4-BE49-F238E27FC236}">
                <a16:creationId xmlns:a16="http://schemas.microsoft.com/office/drawing/2014/main" id="{AF9D3C51-A276-4E1F-B6B6-FD6A4E17EE28}"/>
              </a:ext>
            </a:extLst>
          </p:cNvPr>
          <p:cNvSpPr/>
          <p:nvPr userDrawn="1"/>
        </p:nvSpPr>
        <p:spPr bwMode="auto">
          <a:xfrm>
            <a:off x="1" y="0"/>
            <a:ext cx="9146091" cy="6861600"/>
          </a:xfrm>
          <a:prstGeom prst="rect">
            <a:avLst/>
          </a:prstGeom>
          <a:solidFill>
            <a:srgbClr val="2F3EEA"/>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3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4" name="Date Placeholder 2">
            <a:extLst>
              <a:ext uri="{FF2B5EF4-FFF2-40B4-BE49-F238E27FC236}">
                <a16:creationId xmlns:a16="http://schemas.microsoft.com/office/drawing/2014/main" id="{C9776080-6230-4AB8-AB28-4D6744DD01F9}"/>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dirty="0"/>
          </a:p>
        </p:txBody>
      </p:sp>
      <p:sp>
        <p:nvSpPr>
          <p:cNvPr id="5" name="Footer Placeholder 3">
            <a:extLst>
              <a:ext uri="{FF2B5EF4-FFF2-40B4-BE49-F238E27FC236}">
                <a16:creationId xmlns:a16="http://schemas.microsoft.com/office/drawing/2014/main" id="{2B7FFAE6-D148-4A15-9DFC-7D71B82020C9}"/>
              </a:ext>
            </a:extLst>
          </p:cNvPr>
          <p:cNvSpPr>
            <a:spLocks noGrp="1"/>
          </p:cNvSpPr>
          <p:nvPr>
            <p:ph type="ftr" sz="quarter" idx="11"/>
          </p:nvPr>
        </p:nvSpPr>
        <p:spPr>
          <a:xfrm>
            <a:off x="0" y="6912000"/>
            <a:ext cx="0" cy="0"/>
          </a:xfrm>
        </p:spPr>
        <p:txBody>
          <a:bodyPr/>
          <a:lstStyle>
            <a:lvl1pPr>
              <a:defRPr>
                <a:noFill/>
              </a:defRPr>
            </a:lvl1pPr>
          </a:lstStyle>
          <a:p>
            <a:endParaRPr lang="en-GB" dirty="0"/>
          </a:p>
        </p:txBody>
      </p:sp>
      <p:sp>
        <p:nvSpPr>
          <p:cNvPr id="6" name="Slide Number Placeholder 4">
            <a:extLst>
              <a:ext uri="{FF2B5EF4-FFF2-40B4-BE49-F238E27FC236}">
                <a16:creationId xmlns:a16="http://schemas.microsoft.com/office/drawing/2014/main" id="{3125B57E-AFC7-4517-B327-461DB01D2867}"/>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en-GB" smtClean="0"/>
              <a:pPr/>
              <a:t>‹#›</a:t>
            </a:fld>
            <a:endParaRPr lang="en-GB" dirty="0"/>
          </a:p>
        </p:txBody>
      </p:sp>
      <p:sp>
        <p:nvSpPr>
          <p:cNvPr id="10" name="Logo color">
            <a:extLst>
              <a:ext uri="{FF2B5EF4-FFF2-40B4-BE49-F238E27FC236}">
                <a16:creationId xmlns:a16="http://schemas.microsoft.com/office/drawing/2014/main" id="{B0EE486B-843B-49D6-90AE-5093AB56E30F}"/>
              </a:ext>
            </a:extLst>
          </p:cNvPr>
          <p:cNvSpPr>
            <a:spLocks noChangeAspect="1"/>
          </p:cNvSpPr>
          <p:nvPr userDrawn="1">
            <p:custDataLst>
              <p:tags r:id="rId1"/>
            </p:custDataLst>
          </p:nvPr>
        </p:nvSpPr>
        <p:spPr bwMode="auto">
          <a:xfrm>
            <a:off x="3653380" y="1651373"/>
            <a:ext cx="1791475"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FFFFFF"/>
          </a:solidFill>
          <a:ln>
            <a:noFill/>
          </a:ln>
          <a:extLst/>
        </p:spPr>
        <p:txBody>
          <a:bodyPr vert="horz" wrap="square" lIns="91440" tIns="45719" rIns="91440" bIns="45719" numCol="1" anchor="t" anchorCtr="0" compatLnSpc="1">
            <a:prstTxWarp prst="textNoShape">
              <a:avLst/>
            </a:prstTxWarp>
            <a:noAutofit/>
          </a:bodyPr>
          <a:lstStyle/>
          <a:p>
            <a:endParaRPr lang="en-GB" sz="1600" dirty="0"/>
          </a:p>
        </p:txBody>
      </p:sp>
    </p:spTree>
    <p:extLst>
      <p:ext uri="{BB962C8B-B14F-4D97-AF65-F5344CB8AC3E}">
        <p14:creationId xmlns:p14="http://schemas.microsoft.com/office/powerpoint/2010/main" val="2321786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ront/Pause B">
    <p:bg>
      <p:bgRef idx="1001">
        <a:schemeClr val="bg1"/>
      </p:bgRef>
    </p:bg>
    <p:spTree>
      <p:nvGrpSpPr>
        <p:cNvPr id="1" name=""/>
        <p:cNvGrpSpPr/>
        <p:nvPr/>
      </p:nvGrpSpPr>
      <p:grpSpPr>
        <a:xfrm>
          <a:off x="0" y="0"/>
          <a:ext cx="0" cy="0"/>
          <a:chOff x="0" y="0"/>
          <a:chExt cx="0" cy="0"/>
        </a:xfrm>
      </p:grpSpPr>
      <p:sp>
        <p:nvSpPr>
          <p:cNvPr id="10" name="Background">
            <a:extLst>
              <a:ext uri="{FF2B5EF4-FFF2-40B4-BE49-F238E27FC236}">
                <a16:creationId xmlns:a16="http://schemas.microsoft.com/office/drawing/2014/main" id="{A3420087-96DF-432F-B192-585D42BF6A4E}"/>
              </a:ext>
            </a:extLst>
          </p:cNvPr>
          <p:cNvSpPr/>
          <p:nvPr userDrawn="1"/>
        </p:nvSpPr>
        <p:spPr bwMode="auto">
          <a:xfrm>
            <a:off x="1" y="0"/>
            <a:ext cx="9146091" cy="6861600"/>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bodyPr>
          <a:lstStyle/>
          <a:p>
            <a:pPr marL="0" marR="0" indent="0" algn="l" defTabSz="914430" rtl="0" eaLnBrk="1" fontAlgn="base" latinLnBrk="0" hangingPunct="1">
              <a:lnSpc>
                <a:spcPct val="100000"/>
              </a:lnSpc>
              <a:spcBef>
                <a:spcPct val="50000"/>
              </a:spcBef>
              <a:spcAft>
                <a:spcPct val="0"/>
              </a:spcAft>
              <a:buClrTx/>
              <a:buSzTx/>
              <a:buFontTx/>
              <a:buNone/>
              <a:tabLst/>
            </a:pPr>
            <a:endParaRPr kumimoji="0" lang="en-GB" sz="1600" b="0" i="0" u="none" strike="noStrike" cap="none" normalizeH="0" baseline="0" dirty="0">
              <a:ln>
                <a:noFill/>
              </a:ln>
              <a:solidFill>
                <a:schemeClr val="tx1"/>
              </a:solidFill>
              <a:effectLst/>
              <a:latin typeface="Arial" panose="020B0604020202020204" pitchFamily="34" charset="0"/>
              <a:ea typeface="ＭＳ Ｐゴシック" pitchFamily="-80" charset="-128"/>
            </a:endParaRPr>
          </a:p>
        </p:txBody>
      </p:sp>
      <p:sp>
        <p:nvSpPr>
          <p:cNvPr id="13" name="Logo color">
            <a:extLst>
              <a:ext uri="{FF2B5EF4-FFF2-40B4-BE49-F238E27FC236}">
                <a16:creationId xmlns:a16="http://schemas.microsoft.com/office/drawing/2014/main" id="{09BBEE10-6A59-474F-B766-7643F97F869F}"/>
              </a:ext>
            </a:extLst>
          </p:cNvPr>
          <p:cNvSpPr>
            <a:spLocks noChangeAspect="1"/>
          </p:cNvSpPr>
          <p:nvPr userDrawn="1">
            <p:custDataLst>
              <p:tags r:id="rId1"/>
            </p:custDataLst>
          </p:nvPr>
        </p:nvSpPr>
        <p:spPr bwMode="auto">
          <a:xfrm>
            <a:off x="3653380" y="1651373"/>
            <a:ext cx="1791475" cy="3483354"/>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2F3EEA"/>
          </a:solidFill>
          <a:ln>
            <a:noFill/>
          </a:ln>
          <a:extLst/>
        </p:spPr>
        <p:txBody>
          <a:bodyPr vert="horz" wrap="square" lIns="91440" tIns="45719" rIns="91440" bIns="45719" numCol="1" anchor="t" anchorCtr="0" compatLnSpc="1">
            <a:prstTxWarp prst="textNoShape">
              <a:avLst/>
            </a:prstTxWarp>
            <a:noAutofit/>
          </a:bodyPr>
          <a:lstStyle/>
          <a:p>
            <a:endParaRPr lang="en-GB" sz="1600" dirty="0"/>
          </a:p>
        </p:txBody>
      </p:sp>
      <p:sp>
        <p:nvSpPr>
          <p:cNvPr id="6" name="Date Placeholder 2">
            <a:extLst>
              <a:ext uri="{FF2B5EF4-FFF2-40B4-BE49-F238E27FC236}">
                <a16:creationId xmlns:a16="http://schemas.microsoft.com/office/drawing/2014/main" id="{AF062B26-8169-4B93-8FD8-CFDB0855A961}"/>
              </a:ext>
            </a:extLst>
          </p:cNvPr>
          <p:cNvSpPr>
            <a:spLocks noGrp="1"/>
          </p:cNvSpPr>
          <p:nvPr>
            <p:ph type="dt" sz="half" idx="10"/>
          </p:nvPr>
        </p:nvSpPr>
        <p:spPr>
          <a:xfrm>
            <a:off x="0" y="6912000"/>
            <a:ext cx="0" cy="0"/>
          </a:xfrm>
          <a:prstGeom prst="rect">
            <a:avLst/>
          </a:prstGeom>
        </p:spPr>
        <p:txBody>
          <a:bodyPr/>
          <a:lstStyle>
            <a:lvl1pPr>
              <a:defRPr>
                <a:noFill/>
              </a:defRPr>
            </a:lvl1pPr>
          </a:lstStyle>
          <a:p>
            <a:endParaRPr lang="en-GB" dirty="0"/>
          </a:p>
        </p:txBody>
      </p:sp>
      <p:sp>
        <p:nvSpPr>
          <p:cNvPr id="7" name="Footer Placeholder 3">
            <a:extLst>
              <a:ext uri="{FF2B5EF4-FFF2-40B4-BE49-F238E27FC236}">
                <a16:creationId xmlns:a16="http://schemas.microsoft.com/office/drawing/2014/main" id="{CA59923C-6F09-424E-AF1E-AC62326A9B2B}"/>
              </a:ext>
            </a:extLst>
          </p:cNvPr>
          <p:cNvSpPr>
            <a:spLocks noGrp="1"/>
          </p:cNvSpPr>
          <p:nvPr>
            <p:ph type="ftr" sz="quarter" idx="11"/>
          </p:nvPr>
        </p:nvSpPr>
        <p:spPr>
          <a:xfrm>
            <a:off x="0" y="6912000"/>
            <a:ext cx="0" cy="0"/>
          </a:xfrm>
        </p:spPr>
        <p:txBody>
          <a:bodyPr/>
          <a:lstStyle>
            <a:lvl1pPr>
              <a:defRPr>
                <a:noFill/>
              </a:defRPr>
            </a:lvl1pPr>
          </a:lstStyle>
          <a:p>
            <a:endParaRPr lang="en-GB" dirty="0"/>
          </a:p>
        </p:txBody>
      </p:sp>
      <p:sp>
        <p:nvSpPr>
          <p:cNvPr id="9" name="Slide Number Placeholder 4">
            <a:extLst>
              <a:ext uri="{FF2B5EF4-FFF2-40B4-BE49-F238E27FC236}">
                <a16:creationId xmlns:a16="http://schemas.microsoft.com/office/drawing/2014/main" id="{4C299FA2-BF46-4410-B2CD-E3C80B7A9893}"/>
              </a:ext>
            </a:extLst>
          </p:cNvPr>
          <p:cNvSpPr>
            <a:spLocks noGrp="1"/>
          </p:cNvSpPr>
          <p:nvPr>
            <p:ph type="sldNum" sz="quarter" idx="12"/>
          </p:nvPr>
        </p:nvSpPr>
        <p:spPr>
          <a:xfrm flipV="1">
            <a:off x="0" y="6912000"/>
            <a:ext cx="0" cy="0"/>
          </a:xfrm>
        </p:spPr>
        <p:txBody>
          <a:bodyPr/>
          <a:lstStyle>
            <a:lvl1pPr>
              <a:defRPr>
                <a:noFill/>
              </a:defRPr>
            </a:lvl1pPr>
          </a:lstStyle>
          <a:p>
            <a:fld id="{24C8C45C-947F-4981-8B3F-4F32E973C901}" type="slidenum">
              <a:rPr lang="en-GB" smtClean="0"/>
              <a:pPr/>
              <a:t>‹#›</a:t>
            </a:fld>
            <a:endParaRPr lang="en-GB" dirty="0"/>
          </a:p>
        </p:txBody>
      </p:sp>
      <p:sp>
        <p:nvSpPr>
          <p:cNvPr id="11" name="Bottom bar">
            <a:extLst>
              <a:ext uri="{FF2B5EF4-FFF2-40B4-BE49-F238E27FC236}">
                <a16:creationId xmlns:a16="http://schemas.microsoft.com/office/drawing/2014/main" id="{495865CE-5BE9-4122-8AB8-48E534DD88F7}"/>
              </a:ext>
            </a:extLst>
          </p:cNvPr>
          <p:cNvSpPr/>
          <p:nvPr userDrawn="1"/>
        </p:nvSpPr>
        <p:spPr bwMode="auto">
          <a:xfrm>
            <a:off x="1" y="6541200"/>
            <a:ext cx="9146091" cy="316800"/>
          </a:xfrm>
          <a:prstGeom prst="rect">
            <a:avLst/>
          </a:prstGeom>
          <a:solidFill>
            <a:srgbClr val="2F3EEA"/>
          </a:solidFill>
          <a:ln w="9525" cap="flat" cmpd="sng" algn="ctr">
            <a:noFill/>
            <a:prstDash val="solid"/>
            <a:miter lim="800000"/>
            <a:headEnd type="none" w="med" len="med"/>
            <a:tailEnd type="none" w="med" len="med"/>
          </a:ln>
          <a:effectLst/>
          <a:extLst/>
        </p:spPr>
        <p:txBody>
          <a:bodyPr vert="horz" wrap="square" lIns="90000" tIns="46801" rIns="90000" bIns="46801" numCol="1" rtlCol="0" anchor="ctr" anchorCtr="0" compatLnSpc="1">
            <a:prstTxWarp prst="textNoShape">
              <a:avLst/>
            </a:prstTxWarp>
          </a:bodyPr>
          <a:lstStyle/>
          <a:p>
            <a:pPr marL="0" marR="0" indent="0" algn="ctr" defTabSz="91443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
        <p:nvSpPr>
          <p:cNvPr id="12" name="Top bar">
            <a:extLst>
              <a:ext uri="{FF2B5EF4-FFF2-40B4-BE49-F238E27FC236}">
                <a16:creationId xmlns:a16="http://schemas.microsoft.com/office/drawing/2014/main" id="{0D436479-94F3-475C-8F8D-D3CDC81793FD}"/>
              </a:ext>
            </a:extLst>
          </p:cNvPr>
          <p:cNvSpPr/>
          <p:nvPr userDrawn="1"/>
        </p:nvSpPr>
        <p:spPr bwMode="auto">
          <a:xfrm>
            <a:off x="1" y="0"/>
            <a:ext cx="9146091" cy="50400"/>
          </a:xfrm>
          <a:prstGeom prst="rect">
            <a:avLst/>
          </a:prstGeom>
          <a:solidFill>
            <a:srgbClr val="2F3EEA"/>
          </a:solidFill>
          <a:ln w="9525" cap="flat" cmpd="sng" algn="ctr">
            <a:noFill/>
            <a:prstDash val="solid"/>
            <a:miter lim="800000"/>
            <a:headEnd type="none" w="med" len="med"/>
            <a:tailEnd type="none" w="med" len="med"/>
          </a:ln>
          <a:effectLst/>
          <a:extLst/>
        </p:spPr>
        <p:txBody>
          <a:bodyPr vert="horz" wrap="square" lIns="90000" tIns="46801" rIns="90000" bIns="46801" numCol="1" rtlCol="0" anchor="ctr" anchorCtr="0" compatLnSpc="1">
            <a:prstTxWarp prst="textNoShape">
              <a:avLst/>
            </a:prstTxWarp>
          </a:bodyPr>
          <a:lstStyle/>
          <a:p>
            <a:pPr marL="0" marR="0" indent="0" algn="ctr" defTabSz="91443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3496376187"/>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Tree>
    <p:extLst>
      <p:ext uri="{BB962C8B-B14F-4D97-AF65-F5344CB8AC3E}">
        <p14:creationId xmlns:p14="http://schemas.microsoft.com/office/powerpoint/2010/main" val="28071166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Titel og indholdsobjekt">
    <p:spTree>
      <p:nvGrpSpPr>
        <p:cNvPr id="1" name=""/>
        <p:cNvGrpSpPr/>
        <p:nvPr/>
      </p:nvGrpSpPr>
      <p:grpSpPr>
        <a:xfrm>
          <a:off x="0" y="0"/>
          <a:ext cx="0" cy="0"/>
          <a:chOff x="0" y="0"/>
          <a:chExt cx="0" cy="0"/>
        </a:xfrm>
      </p:grpSpPr>
      <p:pic>
        <p:nvPicPr>
          <p:cNvPr id="2" name="Picture 8" descr="DTU-DK-A1"/>
          <p:cNvPicPr>
            <a:picLocks noChangeAspect="1" noChangeArrowheads="1"/>
          </p:cNvPicPr>
          <p:nvPr userDrawn="1"/>
        </p:nvPicPr>
        <p:blipFill>
          <a:blip r:embed="rId2">
            <a:extLst>
              <a:ext uri="{28A0092B-C50C-407E-A947-70E740481C1C}">
                <a14:useLocalDpi xmlns:a14="http://schemas.microsoft.com/office/drawing/2010/main" val="0"/>
              </a:ext>
            </a:extLst>
          </a:blip>
          <a:srcRect l="78432"/>
          <a:stretch>
            <a:fillRect/>
          </a:stretch>
        </p:blipFill>
        <p:spPr bwMode="auto">
          <a:xfrm>
            <a:off x="8270877" y="279400"/>
            <a:ext cx="4794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81946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3970930-1B71-4060-8272-22822328C44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4943" b="13692"/>
          <a:stretch/>
        </p:blipFill>
        <p:spPr>
          <a:xfrm>
            <a:off x="2523195" y="4035883"/>
            <a:ext cx="4106930" cy="2756809"/>
          </a:xfrm>
          <a:prstGeom prst="rect">
            <a:avLst/>
          </a:prstGeom>
        </p:spPr>
      </p:pic>
      <p:sp>
        <p:nvSpPr>
          <p:cNvPr id="4" name="Rectangle 3">
            <a:extLst>
              <a:ext uri="{FF2B5EF4-FFF2-40B4-BE49-F238E27FC236}">
                <a16:creationId xmlns:a16="http://schemas.microsoft.com/office/drawing/2014/main" id="{EC92C6D6-3CAA-4FEE-BEBA-E6DAC86DA7C9}"/>
              </a:ext>
            </a:extLst>
          </p:cNvPr>
          <p:cNvSpPr/>
          <p:nvPr userDrawn="1"/>
        </p:nvSpPr>
        <p:spPr>
          <a:xfrm flipH="1">
            <a:off x="-14" y="-2"/>
            <a:ext cx="9144001" cy="3439883"/>
          </a:xfrm>
          <a:prstGeom prst="rect">
            <a:avLst/>
          </a:prstGeom>
          <a:solidFill>
            <a:srgbClr val="213278"/>
          </a:solidFill>
          <a:ln>
            <a:solidFill>
              <a:srgbClr val="21327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1"/>
          </a:p>
        </p:txBody>
      </p:sp>
      <p:pic>
        <p:nvPicPr>
          <p:cNvPr id="21" name="Picture 2" descr="https://upload.wikimedia.org/wikipedia/commons/7/7c/Polarstern_awi_hg.jpg">
            <a:extLst>
              <a:ext uri="{FF2B5EF4-FFF2-40B4-BE49-F238E27FC236}">
                <a16:creationId xmlns:a16="http://schemas.microsoft.com/office/drawing/2014/main" id="{73D2AC1D-5860-4A4E-B394-711F8DFCE8EA}"/>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3425367"/>
            <a:ext cx="1505702" cy="715604"/>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2" name="Picture 4" descr="http://www.sjofartsverket.se/pages/28427/Oden%20Antarktis%202010.JPG">
            <a:extLst>
              <a:ext uri="{FF2B5EF4-FFF2-40B4-BE49-F238E27FC236}">
                <a16:creationId xmlns:a16="http://schemas.microsoft.com/office/drawing/2014/main" id="{B660D49A-3AD5-4C49-ADB6-FD305BE3C898}"/>
              </a:ext>
            </a:extLst>
          </p:cNvPr>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b="17932"/>
          <a:stretch/>
        </p:blipFill>
        <p:spPr bwMode="auto">
          <a:xfrm>
            <a:off x="1753612" y="3440502"/>
            <a:ext cx="1160219" cy="715192"/>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3" name="Picture 8" descr="http://barentsobserver.com/sites/barentsobserver.com/files/styles/grid_8/public/main/articles/kronprins_haakon_research_vessel.jpg?itok=wKGAM58V">
            <a:extLst>
              <a:ext uri="{FF2B5EF4-FFF2-40B4-BE49-F238E27FC236}">
                <a16:creationId xmlns:a16="http://schemas.microsoft.com/office/drawing/2014/main" id="{8A6C555B-735C-47E5-A474-7FFB6E2C79D1}"/>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t="1496" r="2770" b="20120"/>
          <a:stretch/>
        </p:blipFill>
        <p:spPr bwMode="auto">
          <a:xfrm>
            <a:off x="3151122" y="3444060"/>
            <a:ext cx="1370930" cy="705644"/>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4" name="Picture 6" descr="CCGS Amundsen">
            <a:extLst>
              <a:ext uri="{FF2B5EF4-FFF2-40B4-BE49-F238E27FC236}">
                <a16:creationId xmlns:a16="http://schemas.microsoft.com/office/drawing/2014/main" id="{A29E87DB-59CF-4BDD-9DD0-DE8804E79D2F}"/>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val="0"/>
              </a:ext>
            </a:extLst>
          </a:blip>
          <a:srcRect l="-2832" t="2441"/>
          <a:stretch/>
        </p:blipFill>
        <p:spPr bwMode="auto">
          <a:xfrm>
            <a:off x="4731599" y="3439880"/>
            <a:ext cx="1307462" cy="697727"/>
          </a:xfrm>
          <a:prstGeom prst="rect">
            <a:avLst/>
          </a:prstGeom>
          <a:ln w="38100" cap="sq">
            <a:no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25" name="Picture 2" descr="D:\Dropbox\ARICE- INFRAIA-02-2017\VESSELS\RRS Sir David Attenborough.jpg">
            <a:extLst>
              <a:ext uri="{FF2B5EF4-FFF2-40B4-BE49-F238E27FC236}">
                <a16:creationId xmlns:a16="http://schemas.microsoft.com/office/drawing/2014/main" id="{8911E594-DAB9-48AD-9246-CCFD420ADDCD}"/>
              </a:ext>
            </a:extLst>
          </p:cNvPr>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6301923" y="3444064"/>
            <a:ext cx="1307463" cy="715191"/>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2" descr="http://news.uaf.edu/wp-content/uploads/2014/05/Sik-mod-2.jpg">
            <a:extLst>
              <a:ext uri="{FF2B5EF4-FFF2-40B4-BE49-F238E27FC236}">
                <a16:creationId xmlns:a16="http://schemas.microsoft.com/office/drawing/2014/main" id="{8798C90E-5D6B-4990-962C-25565753A4B2}"/>
              </a:ext>
            </a:extLst>
          </p:cNvPr>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l="1842" t="9173" r="5480" b="11739"/>
          <a:stretch/>
        </p:blipFill>
        <p:spPr bwMode="auto">
          <a:xfrm>
            <a:off x="7836538" y="3439884"/>
            <a:ext cx="1307462" cy="71560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DD51046-65F7-412D-A718-18590135D580}"/>
              </a:ext>
            </a:extLst>
          </p:cNvPr>
          <p:cNvSpPr txBox="1"/>
          <p:nvPr userDrawn="1"/>
        </p:nvSpPr>
        <p:spPr>
          <a:xfrm>
            <a:off x="195892" y="6317262"/>
            <a:ext cx="1828800" cy="707886"/>
          </a:xfrm>
          <a:prstGeom prst="rect">
            <a:avLst/>
          </a:prstGeom>
          <a:noFill/>
        </p:spPr>
        <p:txBody>
          <a:bodyPr wrap="square" rtlCol="0">
            <a:spAutoFit/>
          </a:bodyPr>
          <a:lstStyle/>
          <a:p>
            <a:r>
              <a:rPr lang="en-US" sz="2000" b="1" spc="100" baseline="0">
                <a:solidFill>
                  <a:srgbClr val="213278"/>
                </a:solidFill>
                <a:effectLst>
                  <a:outerShdw blurRad="38100" dist="38100" dir="2700000" algn="tl">
                    <a:srgbClr val="000000">
                      <a:alpha val="43137"/>
                    </a:srgbClr>
                  </a:outerShdw>
                </a:effectLst>
              </a:rPr>
              <a:t>www.arice.eu</a:t>
            </a:r>
          </a:p>
        </p:txBody>
      </p:sp>
      <p:pic>
        <p:nvPicPr>
          <p:cNvPr id="6" name="Picture 5">
            <a:extLst>
              <a:ext uri="{FF2B5EF4-FFF2-40B4-BE49-F238E27FC236}">
                <a16:creationId xmlns:a16="http://schemas.microsoft.com/office/drawing/2014/main" id="{E21649AF-4C94-4C41-A546-2CD3E037BC28}"/>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b="16661"/>
          <a:stretch/>
        </p:blipFill>
        <p:spPr>
          <a:xfrm>
            <a:off x="7865137" y="5864956"/>
            <a:ext cx="1082972" cy="715605"/>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14468C3B-D3F2-4F15-8B69-A1219D7FCB0B}"/>
              </a:ext>
            </a:extLst>
          </p:cNvPr>
          <p:cNvSpPr txBox="1"/>
          <p:nvPr userDrawn="1"/>
        </p:nvSpPr>
        <p:spPr>
          <a:xfrm>
            <a:off x="7708139" y="6577244"/>
            <a:ext cx="1435863" cy="338554"/>
          </a:xfrm>
          <a:prstGeom prst="rect">
            <a:avLst/>
          </a:prstGeom>
          <a:noFill/>
        </p:spPr>
        <p:txBody>
          <a:bodyPr wrap="square" rtlCol="0">
            <a:spAutoFit/>
          </a:bodyPr>
          <a:lstStyle/>
          <a:p>
            <a:pPr algn="just"/>
            <a:r>
              <a:rPr lang="en-US" sz="800"/>
              <a:t>Grant agreement No 730965</a:t>
            </a:r>
            <a:endParaRPr lang="en-US" sz="800" dirty="0"/>
          </a:p>
        </p:txBody>
      </p:sp>
    </p:spTree>
    <p:extLst>
      <p:ext uri="{BB962C8B-B14F-4D97-AF65-F5344CB8AC3E}">
        <p14:creationId xmlns:p14="http://schemas.microsoft.com/office/powerpoint/2010/main" val="471281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7191D01-D50E-427B-AD58-DADF0EEAF77F}"/>
              </a:ext>
            </a:extLst>
          </p:cNvPr>
          <p:cNvSpPr/>
          <p:nvPr userDrawn="1"/>
        </p:nvSpPr>
        <p:spPr>
          <a:xfrm flipH="1">
            <a:off x="3" y="650951"/>
            <a:ext cx="7728461" cy="110682"/>
          </a:xfrm>
          <a:prstGeom prst="rect">
            <a:avLst/>
          </a:prstGeom>
          <a:solidFill>
            <a:srgbClr val="213278"/>
          </a:solidFill>
          <a:ln>
            <a:solidFill>
              <a:srgbClr val="21327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1"/>
          </a:p>
        </p:txBody>
      </p:sp>
      <p:pic>
        <p:nvPicPr>
          <p:cNvPr id="10" name="Picture 9">
            <a:extLst>
              <a:ext uri="{FF2B5EF4-FFF2-40B4-BE49-F238E27FC236}">
                <a16:creationId xmlns:a16="http://schemas.microsoft.com/office/drawing/2014/main" id="{FB613973-8463-46A2-8A79-B8BD5D4F899D}"/>
              </a:ext>
            </a:extLst>
          </p:cNvPr>
          <p:cNvPicPr>
            <a:picLocks noChangeAspect="1"/>
          </p:cNvPicPr>
          <p:nvPr userDrawn="1"/>
        </p:nvPicPr>
        <p:blipFill>
          <a:blip r:embed="rId2">
            <a:lum bright="70000" contrast="-70000"/>
            <a:extLst>
              <a:ext uri="{28A0092B-C50C-407E-A947-70E740481C1C}">
                <a14:useLocalDpi xmlns:a14="http://schemas.microsoft.com/office/drawing/2010/main" val="0"/>
              </a:ext>
            </a:extLst>
          </a:blip>
          <a:stretch>
            <a:fillRect/>
          </a:stretch>
        </p:blipFill>
        <p:spPr>
          <a:xfrm>
            <a:off x="1056814" y="1077393"/>
            <a:ext cx="6928742" cy="5716212"/>
          </a:xfrm>
          <a:prstGeom prst="rect">
            <a:avLst/>
          </a:prstGeom>
        </p:spPr>
      </p:pic>
      <p:pic>
        <p:nvPicPr>
          <p:cNvPr id="11" name="Picture 10">
            <a:extLst>
              <a:ext uri="{FF2B5EF4-FFF2-40B4-BE49-F238E27FC236}">
                <a16:creationId xmlns:a16="http://schemas.microsoft.com/office/drawing/2014/main" id="{B1A47A26-A978-4CB9-9E50-1A1F4CBA60D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8462" y="64399"/>
            <a:ext cx="1389104" cy="1190625"/>
          </a:xfrm>
          <a:prstGeom prst="rect">
            <a:avLst/>
          </a:prstGeom>
        </p:spPr>
      </p:pic>
      <p:sp>
        <p:nvSpPr>
          <p:cNvPr id="7" name="TextBox 6">
            <a:extLst>
              <a:ext uri="{FF2B5EF4-FFF2-40B4-BE49-F238E27FC236}">
                <a16:creationId xmlns:a16="http://schemas.microsoft.com/office/drawing/2014/main" id="{8E04A8FC-1AB2-4B2E-8D67-A443E25CFD9C}"/>
              </a:ext>
            </a:extLst>
          </p:cNvPr>
          <p:cNvSpPr txBox="1"/>
          <p:nvPr userDrawn="1"/>
        </p:nvSpPr>
        <p:spPr>
          <a:xfrm>
            <a:off x="103032" y="6421436"/>
            <a:ext cx="1828800" cy="584775"/>
          </a:xfrm>
          <a:prstGeom prst="rect">
            <a:avLst/>
          </a:prstGeom>
          <a:noFill/>
        </p:spPr>
        <p:txBody>
          <a:bodyPr wrap="square" rtlCol="0">
            <a:spAutoFit/>
          </a:bodyPr>
          <a:lstStyle/>
          <a:p>
            <a:r>
              <a:rPr lang="en-US" sz="1600" b="1" spc="100" baseline="0">
                <a:solidFill>
                  <a:srgbClr val="213278"/>
                </a:solidFill>
                <a:effectLst>
                  <a:outerShdw blurRad="38100" dist="38100" dir="2700000" algn="tl">
                    <a:srgbClr val="000000">
                      <a:alpha val="43137"/>
                    </a:srgbClr>
                  </a:outerShdw>
                </a:effectLst>
              </a:rPr>
              <a:t>www.arice.eu</a:t>
            </a:r>
          </a:p>
        </p:txBody>
      </p:sp>
      <p:pic>
        <p:nvPicPr>
          <p:cNvPr id="9" name="Picture 8">
            <a:extLst>
              <a:ext uri="{FF2B5EF4-FFF2-40B4-BE49-F238E27FC236}">
                <a16:creationId xmlns:a16="http://schemas.microsoft.com/office/drawing/2014/main" id="{32ED5481-9AB8-4F91-8A5D-2ECA9DDE5085}"/>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b="16661"/>
          <a:stretch/>
        </p:blipFill>
        <p:spPr>
          <a:xfrm>
            <a:off x="8268089" y="6252886"/>
            <a:ext cx="705644" cy="4662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0973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ront B">
    <p:bg>
      <p:bgRef idx="1001">
        <a:schemeClr val="bg1"/>
      </p:bgRef>
    </p:bg>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187420" y="3545117"/>
            <a:ext cx="8131079" cy="2706458"/>
          </a:xfrm>
        </p:spPr>
        <p:txBody>
          <a:bodyPr anchor="t" anchorCtr="0"/>
          <a:lstStyle>
            <a:lvl1pPr>
              <a:lnSpc>
                <a:spcPct val="93000"/>
              </a:lnSpc>
              <a:defRPr sz="8001">
                <a:solidFill>
                  <a:schemeClr val="tx1"/>
                </a:solidFill>
              </a:defRPr>
            </a:lvl1pPr>
          </a:lstStyle>
          <a:p>
            <a:pPr lvl="0"/>
            <a:r>
              <a:rPr lang="en-GB" noProof="0" dirty="0"/>
              <a:t>Click to edit Master title style</a:t>
            </a:r>
            <a:endParaRPr lang="en-GB"/>
          </a:p>
        </p:txBody>
      </p:sp>
      <p:sp>
        <p:nvSpPr>
          <p:cNvPr id="114691" name="Rectangle 3"/>
          <p:cNvSpPr>
            <a:spLocks noGrp="1" noChangeArrowheads="1"/>
          </p:cNvSpPr>
          <p:nvPr>
            <p:ph type="subTitle" idx="1"/>
          </p:nvPr>
        </p:nvSpPr>
        <p:spPr>
          <a:xfrm>
            <a:off x="185329" y="1704975"/>
            <a:ext cx="8131079" cy="1660654"/>
          </a:xfrm>
        </p:spPr>
        <p:txBody>
          <a:bodyPr anchor="b" anchorCtr="0"/>
          <a:lstStyle>
            <a:lvl1pPr marL="0" indent="0">
              <a:lnSpc>
                <a:spcPct val="110000"/>
              </a:lnSpc>
              <a:spcBef>
                <a:spcPts val="0"/>
              </a:spcBef>
              <a:buFontTx/>
              <a:buNone/>
              <a:defRPr sz="3000">
                <a:solidFill>
                  <a:schemeClr val="tx1"/>
                </a:solidFill>
              </a:defRPr>
            </a:lvl1pPr>
          </a:lstStyle>
          <a:p>
            <a:pPr lvl="0"/>
            <a:r>
              <a:rPr lang="en-GB" noProof="0" dirty="0"/>
              <a:t>Click to edit Master subtitle style</a:t>
            </a:r>
            <a:endParaRPr lang="en-GB"/>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en-GB"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1225919311"/>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117" userDrawn="1">
          <p15:clr>
            <a:srgbClr val="F26B43"/>
          </p15:clr>
        </p15:guide>
        <p15:guide id="2" pos="5239" userDrawn="1">
          <p15:clr>
            <a:srgbClr val="F26B43"/>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48A0E3C-0CE1-4BBF-A912-5A81BF3B7BCA}"/>
              </a:ext>
            </a:extLst>
          </p:cNvPr>
          <p:cNvSpPr>
            <a:spLocks noGrp="1"/>
          </p:cNvSpPr>
          <p:nvPr>
            <p:ph type="title"/>
          </p:nvPr>
        </p:nvSpPr>
        <p:spPr/>
        <p:txBody>
          <a:bodyPr/>
          <a:lstStyle/>
          <a:p>
            <a:r>
              <a:rPr lang="en-GB" dirty="0"/>
              <a:t>Click to edit Master title style</a:t>
            </a:r>
            <a:endParaRPr lang="en-GB"/>
          </a:p>
        </p:txBody>
      </p:sp>
      <p:sp>
        <p:nvSpPr>
          <p:cNvPr id="3" name="Content Placeholder 2"/>
          <p:cNvSpPr>
            <a:spLocks noGrp="1"/>
          </p:cNvSpPr>
          <p:nvPr>
            <p:ph idx="1"/>
          </p:nvPr>
        </p:nvSpPr>
        <p:spPr/>
        <p:txBody>
          <a:bodyPr/>
          <a:lstStyle/>
          <a:p>
            <a:pPr lvl="0"/>
            <a:r>
              <a:rPr lang="en-GB" dirty="0"/>
              <a:t>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p:txBody>
      </p:sp>
      <p:sp>
        <p:nvSpPr>
          <p:cNvPr id="2" name="Footer Placeholder 1">
            <a:extLst>
              <a:ext uri="{FF2B5EF4-FFF2-40B4-BE49-F238E27FC236}">
                <a16:creationId xmlns:a16="http://schemas.microsoft.com/office/drawing/2014/main" id="{1FCA8860-CDAD-4F91-9292-2B11655C191E}"/>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88C7A21B-9B48-4777-BF0D-9FB95719C2E7}"/>
              </a:ext>
            </a:extLst>
          </p:cNvPr>
          <p:cNvSpPr>
            <a:spLocks noGrp="1"/>
          </p:cNvSpPr>
          <p:nvPr>
            <p:ph type="sldNum" sz="quarter" idx="11"/>
          </p:nvPr>
        </p:nvSpPr>
        <p:spPr/>
        <p:txBody>
          <a:body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1187774059"/>
      </p:ext>
    </p:extLst>
  </p:cSld>
  <p:clrMapOvr>
    <a:masterClrMapping/>
  </p:clrMapOvr>
  <p:extLst mod="1">
    <p:ext uri="{DCECCB84-F9BA-43D5-87BE-67443E8EF086}">
      <p15:sldGuideLst xmlns:p15="http://schemas.microsoft.com/office/powerpoint/2012/main">
        <p15:guide id="1" pos="5239" userDrawn="1">
          <p15:clr>
            <a:srgbClr val="F26B43"/>
          </p15:clr>
        </p15:guide>
        <p15:guide id="2" pos="838" userDrawn="1">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EB1D5E1-0C4E-4A74-BE37-26307F7E2821}"/>
              </a:ext>
            </a:extLst>
          </p:cNvPr>
          <p:cNvSpPr>
            <a:spLocks noGrp="1"/>
          </p:cNvSpPr>
          <p:nvPr>
            <p:ph type="title"/>
          </p:nvPr>
        </p:nvSpPr>
        <p:spPr>
          <a:xfrm>
            <a:off x="1331218" y="426127"/>
            <a:ext cx="6985190" cy="972716"/>
          </a:xfrm>
        </p:spPr>
        <p:txBody>
          <a:bodyPr/>
          <a:lstStyle/>
          <a:p>
            <a:r>
              <a:rPr lang="en-GB"/>
              <a:t>Click to edit Master title style</a:t>
            </a:r>
            <a:endParaRPr lang="en-GB" dirty="0"/>
          </a:p>
        </p:txBody>
      </p:sp>
      <p:sp>
        <p:nvSpPr>
          <p:cNvPr id="3" name="Content Placeholder 2"/>
          <p:cNvSpPr>
            <a:spLocks noGrp="1"/>
          </p:cNvSpPr>
          <p:nvPr>
            <p:ph sz="half" idx="1"/>
          </p:nvPr>
        </p:nvSpPr>
        <p:spPr>
          <a:xfrm>
            <a:off x="1331275" y="1706399"/>
            <a:ext cx="3308063"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5009154" y="1706399"/>
            <a:ext cx="3307255" cy="454680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Footer Placeholder 6">
            <a:extLst>
              <a:ext uri="{FF2B5EF4-FFF2-40B4-BE49-F238E27FC236}">
                <a16:creationId xmlns:a16="http://schemas.microsoft.com/office/drawing/2014/main" id="{02499420-B0E8-4C8A-8C00-E21262271ADD}"/>
              </a:ext>
            </a:extLst>
          </p:cNvPr>
          <p:cNvSpPr>
            <a:spLocks noGrp="1"/>
          </p:cNvSpPr>
          <p:nvPr>
            <p:ph type="ftr" sz="quarter" idx="10"/>
          </p:nvPr>
        </p:nvSpPr>
        <p:spPr/>
        <p:txBody>
          <a:bodyPr/>
          <a:lstStyle/>
          <a:p>
            <a:endParaRPr lang="en-GB" dirty="0"/>
          </a:p>
        </p:txBody>
      </p:sp>
      <p:sp>
        <p:nvSpPr>
          <p:cNvPr id="8" name="Slide Number Placeholder 7">
            <a:extLst>
              <a:ext uri="{FF2B5EF4-FFF2-40B4-BE49-F238E27FC236}">
                <a16:creationId xmlns:a16="http://schemas.microsoft.com/office/drawing/2014/main" id="{E3EE7F0E-E606-41AC-BBBF-B5AECB1112EB}"/>
              </a:ext>
            </a:extLst>
          </p:cNvPr>
          <p:cNvSpPr>
            <a:spLocks noGrp="1"/>
          </p:cNvSpPr>
          <p:nvPr>
            <p:ph type="sldNum" sz="quarter" idx="11"/>
          </p:nvPr>
        </p:nvSpPr>
        <p:spPr/>
        <p:txBody>
          <a:body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2467960683"/>
      </p:ext>
    </p:extLst>
  </p:cSld>
  <p:clrMapOvr>
    <a:masterClrMapping/>
  </p:clrMapOvr>
  <p:extLst mod="1">
    <p:ext uri="{DCECCB84-F9BA-43D5-87BE-67443E8EF086}">
      <p15:sldGuideLst xmlns:p15="http://schemas.microsoft.com/office/powerpoint/2012/main">
        <p15:guide id="1" pos="839" userDrawn="1">
          <p15:clr>
            <a:srgbClr val="F26B43"/>
          </p15:clr>
        </p15:guide>
        <p15:guide id="2" pos="2922" userDrawn="1">
          <p15:clr>
            <a:srgbClr val="F26B43"/>
          </p15:clr>
        </p15:guide>
        <p15:guide id="3" pos="3154" userDrawn="1">
          <p15:clr>
            <a:srgbClr val="F26B43"/>
          </p15:clr>
        </p15:guide>
        <p15:guide id="4" pos="5239" userDrawn="1">
          <p15:clr>
            <a:srgbClr val="F26B43"/>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two pictures">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90A2595F-A737-4D92-946C-EC0BBF885334}"/>
              </a:ext>
            </a:extLst>
          </p:cNvPr>
          <p:cNvSpPr>
            <a:spLocks noGrp="1"/>
          </p:cNvSpPr>
          <p:nvPr>
            <p:ph type="title"/>
          </p:nvPr>
        </p:nvSpPr>
        <p:spPr>
          <a:xfrm>
            <a:off x="1331219" y="426127"/>
            <a:ext cx="4537095" cy="972716"/>
          </a:xfrm>
        </p:spPr>
        <p:txBody>
          <a:bodyPr/>
          <a:lstStyle/>
          <a:p>
            <a:r>
              <a:rPr lang="en-GB" dirty="0"/>
              <a:t>Click to edit Master title style</a:t>
            </a:r>
            <a:endParaRPr lang="en-GB"/>
          </a:p>
        </p:txBody>
      </p:sp>
      <p:sp>
        <p:nvSpPr>
          <p:cNvPr id="3" name="Content Placeholder 2"/>
          <p:cNvSpPr>
            <a:spLocks noGrp="1"/>
          </p:cNvSpPr>
          <p:nvPr>
            <p:ph idx="1"/>
          </p:nvPr>
        </p:nvSpPr>
        <p:spPr>
          <a:xfrm>
            <a:off x="1331219" y="1706328"/>
            <a:ext cx="4537095" cy="4545578"/>
          </a:xfrm>
        </p:spPr>
        <p:txBody>
          <a:bodyPr/>
          <a:lstStyle/>
          <a:p>
            <a:pPr lvl="0"/>
            <a:r>
              <a:rPr lang="en-GB" dirty="0"/>
              <a:t>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6249224" y="849734"/>
            <a:ext cx="2894777" cy="2505600"/>
          </a:xfrm>
        </p:spPr>
        <p:txBody>
          <a:bodyPr/>
          <a:lstStyle>
            <a:lvl1pPr marL="0" indent="0" algn="ctr">
              <a:buNone/>
              <a:defRPr sz="1200"/>
            </a:lvl1pPr>
          </a:lstStyle>
          <a:p>
            <a:r>
              <a:rPr lang="en-GB" dirty="0"/>
              <a:t>Click the placeholder and paste image via Skyfish icon</a:t>
            </a:r>
            <a:endParaRPr lang="en-GB"/>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6249224" y="3563718"/>
            <a:ext cx="2894777" cy="2505600"/>
          </a:xfrm>
        </p:spPr>
        <p:txBody>
          <a:bodyPr/>
          <a:lstStyle>
            <a:lvl1pPr marL="0" indent="0" algn="ctr">
              <a:buNone/>
              <a:defRPr sz="1200"/>
            </a:lvl1pPr>
          </a:lstStyle>
          <a:p>
            <a:r>
              <a:rPr lang="en-GB" dirty="0"/>
              <a:t>Click the placeholder and paste image via Skyfish icon</a:t>
            </a:r>
            <a:endParaRPr lang="en-GB"/>
          </a:p>
          <a:p>
            <a:endParaRPr lang="en-GB" dirty="0"/>
          </a:p>
        </p:txBody>
      </p:sp>
      <p:sp>
        <p:nvSpPr>
          <p:cNvPr id="2" name="Footer Placeholder 1">
            <a:extLst>
              <a:ext uri="{FF2B5EF4-FFF2-40B4-BE49-F238E27FC236}">
                <a16:creationId xmlns:a16="http://schemas.microsoft.com/office/drawing/2014/main" id="{D2986237-C7E2-4498-82A4-361A340A6504}"/>
              </a:ext>
            </a:extLst>
          </p:cNvPr>
          <p:cNvSpPr>
            <a:spLocks noGrp="1"/>
          </p:cNvSpPr>
          <p:nvPr>
            <p:ph type="ftr" sz="quarter" idx="15"/>
          </p:nvPr>
        </p:nvSpPr>
        <p:spPr/>
        <p:txBody>
          <a:bodyPr/>
          <a:lstStyle/>
          <a:p>
            <a:endParaRPr lang="en-GB" dirty="0"/>
          </a:p>
        </p:txBody>
      </p:sp>
      <p:sp>
        <p:nvSpPr>
          <p:cNvPr id="6" name="Slide Number Placeholder 5">
            <a:extLst>
              <a:ext uri="{FF2B5EF4-FFF2-40B4-BE49-F238E27FC236}">
                <a16:creationId xmlns:a16="http://schemas.microsoft.com/office/drawing/2014/main" id="{21664EEF-2B63-484E-803A-4FCD66F243A5}"/>
              </a:ext>
            </a:extLst>
          </p:cNvPr>
          <p:cNvSpPr>
            <a:spLocks noGrp="1"/>
          </p:cNvSpPr>
          <p:nvPr>
            <p:ph type="sldNum" sz="quarter" idx="16"/>
          </p:nvPr>
        </p:nvSpPr>
        <p:spPr/>
        <p:txBody>
          <a:body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3922670733"/>
      </p:ext>
    </p:extLst>
  </p:cSld>
  <p:clrMapOvr>
    <a:masterClrMapping/>
  </p:clrMapOvr>
  <p:extLst mod="1">
    <p:ext uri="{DCECCB84-F9BA-43D5-87BE-67443E8EF086}">
      <p15:sldGuideLst xmlns:p15="http://schemas.microsoft.com/office/powerpoint/2012/main">
        <p15:guide id="1" pos="3696" userDrawn="1">
          <p15:clr>
            <a:srgbClr val="F26B43"/>
          </p15:clr>
        </p15:guide>
        <p15:guide id="2" pos="3936" userDrawn="1">
          <p15:clr>
            <a:srgbClr val="F26B43"/>
          </p15:clr>
        </p15:guide>
        <p15:guide id="3" pos="838" userDrawn="1">
          <p15:clr>
            <a:srgbClr val="F26B43"/>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pictures and text">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2213382-11A1-48CE-B0A0-D8A7D26861FB}"/>
              </a:ext>
            </a:extLst>
          </p:cNvPr>
          <p:cNvSpPr>
            <a:spLocks noGrp="1"/>
          </p:cNvSpPr>
          <p:nvPr>
            <p:ph type="title"/>
          </p:nvPr>
        </p:nvSpPr>
        <p:spPr>
          <a:xfrm>
            <a:off x="3166432" y="426127"/>
            <a:ext cx="5149975" cy="972716"/>
          </a:xfrm>
        </p:spPr>
        <p:txBody>
          <a:bodyPr/>
          <a:lstStyle/>
          <a:p>
            <a:r>
              <a:rPr lang="en-GB" dirty="0"/>
              <a:t>Click to edit Master title style</a:t>
            </a:r>
            <a:endParaRPr lang="en-GB"/>
          </a:p>
        </p:txBody>
      </p:sp>
      <p:sp>
        <p:nvSpPr>
          <p:cNvPr id="3" name="Content Placeholder 2"/>
          <p:cNvSpPr>
            <a:spLocks noGrp="1"/>
          </p:cNvSpPr>
          <p:nvPr>
            <p:ph idx="1"/>
          </p:nvPr>
        </p:nvSpPr>
        <p:spPr>
          <a:xfrm>
            <a:off x="3166432" y="1706328"/>
            <a:ext cx="5149975" cy="4545578"/>
          </a:xfrm>
        </p:spPr>
        <p:txBody>
          <a:bodyPr/>
          <a:lstStyle/>
          <a:p>
            <a:pPr lvl="0"/>
            <a:r>
              <a:rPr lang="en-GB" dirty="0"/>
              <a:t>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p:txBody>
      </p:sp>
      <p:sp>
        <p:nvSpPr>
          <p:cNvPr id="10" name="Picture Placeholder 9">
            <a:extLst>
              <a:ext uri="{FF2B5EF4-FFF2-40B4-BE49-F238E27FC236}">
                <a16:creationId xmlns:a16="http://schemas.microsoft.com/office/drawing/2014/main" id="{565D29D0-EA4F-4318-8A82-6C2B200A712B}"/>
              </a:ext>
            </a:extLst>
          </p:cNvPr>
          <p:cNvSpPr>
            <a:spLocks noGrp="1"/>
          </p:cNvSpPr>
          <p:nvPr>
            <p:ph type="pic" sz="quarter" idx="13" hasCustomPrompt="1"/>
          </p:nvPr>
        </p:nvSpPr>
        <p:spPr>
          <a:xfrm>
            <a:off x="-1" y="1314523"/>
            <a:ext cx="2781362" cy="2455200"/>
          </a:xfrm>
        </p:spPr>
        <p:txBody>
          <a:bodyPr/>
          <a:lstStyle>
            <a:lvl1pPr marL="0" indent="0" algn="ctr">
              <a:buNone/>
              <a:defRPr sz="1200"/>
            </a:lvl1pPr>
          </a:lstStyle>
          <a:p>
            <a:r>
              <a:rPr lang="en-GB" dirty="0"/>
              <a:t>Click the placeholder and paste image via Skyfish icon</a:t>
            </a:r>
            <a:endParaRPr lang="en-GB"/>
          </a:p>
        </p:txBody>
      </p:sp>
      <p:sp>
        <p:nvSpPr>
          <p:cNvPr id="12" name="Picture Placeholder 11">
            <a:extLst>
              <a:ext uri="{FF2B5EF4-FFF2-40B4-BE49-F238E27FC236}">
                <a16:creationId xmlns:a16="http://schemas.microsoft.com/office/drawing/2014/main" id="{25B8511D-E10E-40C3-82A6-3DCDC97CF6C2}"/>
              </a:ext>
            </a:extLst>
          </p:cNvPr>
          <p:cNvSpPr>
            <a:spLocks noGrp="1"/>
          </p:cNvSpPr>
          <p:nvPr>
            <p:ph type="pic" sz="quarter" idx="14" hasCustomPrompt="1"/>
          </p:nvPr>
        </p:nvSpPr>
        <p:spPr>
          <a:xfrm>
            <a:off x="-1" y="3968153"/>
            <a:ext cx="2781362" cy="2455200"/>
          </a:xfrm>
        </p:spPr>
        <p:txBody>
          <a:bodyPr/>
          <a:lstStyle>
            <a:lvl1pPr marL="0" indent="0" algn="ctr">
              <a:buNone/>
              <a:defRPr sz="1200"/>
            </a:lvl1pPr>
          </a:lstStyle>
          <a:p>
            <a:r>
              <a:rPr lang="en-GB" dirty="0"/>
              <a:t>Click the placeholder and paste image via Skyfish icon</a:t>
            </a:r>
            <a:endParaRPr lang="en-GB"/>
          </a:p>
          <a:p>
            <a:endParaRPr lang="en-GB" dirty="0"/>
          </a:p>
        </p:txBody>
      </p:sp>
      <p:sp>
        <p:nvSpPr>
          <p:cNvPr id="2" name="Footer Placeholder 1">
            <a:extLst>
              <a:ext uri="{FF2B5EF4-FFF2-40B4-BE49-F238E27FC236}">
                <a16:creationId xmlns:a16="http://schemas.microsoft.com/office/drawing/2014/main" id="{AE26B732-1A52-4AA9-89FC-8FC5439E40DC}"/>
              </a:ext>
            </a:extLst>
          </p:cNvPr>
          <p:cNvSpPr>
            <a:spLocks noGrp="1"/>
          </p:cNvSpPr>
          <p:nvPr>
            <p:ph type="ftr" sz="quarter" idx="15"/>
          </p:nvPr>
        </p:nvSpPr>
        <p:spPr/>
        <p:txBody>
          <a:bodyPr/>
          <a:lstStyle/>
          <a:p>
            <a:endParaRPr lang="en-GB" dirty="0"/>
          </a:p>
        </p:txBody>
      </p:sp>
      <p:sp>
        <p:nvSpPr>
          <p:cNvPr id="6" name="Slide Number Placeholder 5">
            <a:extLst>
              <a:ext uri="{FF2B5EF4-FFF2-40B4-BE49-F238E27FC236}">
                <a16:creationId xmlns:a16="http://schemas.microsoft.com/office/drawing/2014/main" id="{3B25D0DC-E43F-43DA-AA0F-C0C54C8939F7}"/>
              </a:ext>
            </a:extLst>
          </p:cNvPr>
          <p:cNvSpPr>
            <a:spLocks noGrp="1"/>
          </p:cNvSpPr>
          <p:nvPr>
            <p:ph type="sldNum" sz="quarter" idx="16"/>
          </p:nvPr>
        </p:nvSpPr>
        <p:spPr/>
        <p:txBody>
          <a:body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1283562364"/>
      </p:ext>
    </p:extLst>
  </p:cSld>
  <p:clrMapOvr>
    <a:masterClrMapping/>
  </p:clrMapOvr>
  <p:extLst mod="1">
    <p:ext uri="{DCECCB84-F9BA-43D5-87BE-67443E8EF086}">
      <p15:sldGuideLst xmlns:p15="http://schemas.microsoft.com/office/powerpoint/2012/main">
        <p15:guide id="1" pos="5239" userDrawn="1">
          <p15:clr>
            <a:srgbClr val="F26B43"/>
          </p15:clr>
        </p15:guide>
        <p15:guide id="2" pos="1995" userDrawn="1">
          <p15:clr>
            <a:srgbClr val="F26B43"/>
          </p15:clr>
        </p15:guide>
        <p15:guide id="3" pos="1751" userDrawn="1">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lumns">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953C3-F3F7-4638-96F8-7CF20CB55E0C}"/>
              </a:ext>
            </a:extLst>
          </p:cNvPr>
          <p:cNvSpPr>
            <a:spLocks noGrp="1"/>
          </p:cNvSpPr>
          <p:nvPr>
            <p:ph type="title" hasCustomPrompt="1"/>
          </p:nvPr>
        </p:nvSpPr>
        <p:spPr>
          <a:xfrm>
            <a:off x="185763" y="980730"/>
            <a:ext cx="2805665" cy="418115"/>
          </a:xfrm>
        </p:spPr>
        <p:txBody>
          <a:bodyPr/>
          <a:lstStyle>
            <a:lvl1pPr>
              <a:defRPr sz="2400"/>
            </a:lvl1pPr>
          </a:lstStyle>
          <a:p>
            <a:r>
              <a:rPr lang="en-GB"/>
              <a:t>Click to add title one line</a:t>
            </a:r>
            <a:endParaRPr lang="en-GB" dirty="0"/>
          </a:p>
        </p:txBody>
      </p:sp>
      <p:sp>
        <p:nvSpPr>
          <p:cNvPr id="15" name="Content Placeholder 2">
            <a:extLst>
              <a:ext uri="{FF2B5EF4-FFF2-40B4-BE49-F238E27FC236}">
                <a16:creationId xmlns:a16="http://schemas.microsoft.com/office/drawing/2014/main" id="{CC0DB591-4602-46B3-B1C3-1E64148AB9B7}"/>
              </a:ext>
            </a:extLst>
          </p:cNvPr>
          <p:cNvSpPr>
            <a:spLocks noGrp="1"/>
          </p:cNvSpPr>
          <p:nvPr>
            <p:ph idx="1"/>
          </p:nvPr>
        </p:nvSpPr>
        <p:spPr>
          <a:xfrm>
            <a:off x="185763" y="4407153"/>
            <a:ext cx="2805665" cy="184442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GB" dirty="0"/>
              <a:t>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p:txBody>
      </p:sp>
      <p:sp>
        <p:nvSpPr>
          <p:cNvPr id="19" name="Text Placeholder 18">
            <a:extLst>
              <a:ext uri="{FF2B5EF4-FFF2-40B4-BE49-F238E27FC236}">
                <a16:creationId xmlns:a16="http://schemas.microsoft.com/office/drawing/2014/main" id="{68416079-1CFC-426F-A6ED-5AB355FC545F}"/>
              </a:ext>
            </a:extLst>
          </p:cNvPr>
          <p:cNvSpPr>
            <a:spLocks noGrp="1"/>
          </p:cNvSpPr>
          <p:nvPr>
            <p:ph type="body" sz="quarter" idx="21" hasCustomPrompt="1"/>
          </p:nvPr>
        </p:nvSpPr>
        <p:spPr>
          <a:xfrm>
            <a:off x="3167476" y="979203"/>
            <a:ext cx="2805665"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en-GB"/>
              <a:t>Click to add title one line</a:t>
            </a:r>
            <a:endParaRPr lang="en-GB" dirty="0"/>
          </a:p>
        </p:txBody>
      </p:sp>
      <p:sp>
        <p:nvSpPr>
          <p:cNvPr id="21" name="Content Placeholder 20">
            <a:extLst>
              <a:ext uri="{FF2B5EF4-FFF2-40B4-BE49-F238E27FC236}">
                <a16:creationId xmlns:a16="http://schemas.microsoft.com/office/drawing/2014/main" id="{D358873C-68BF-4E89-B536-B3248F2B25FE}"/>
              </a:ext>
            </a:extLst>
          </p:cNvPr>
          <p:cNvSpPr>
            <a:spLocks noGrp="1"/>
          </p:cNvSpPr>
          <p:nvPr>
            <p:ph sz="quarter" idx="22"/>
          </p:nvPr>
        </p:nvSpPr>
        <p:spPr>
          <a:xfrm>
            <a:off x="3167475" y="4406902"/>
            <a:ext cx="2805666"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a:p>
            <a:pPr lvl="5"/>
            <a:endParaRPr lang="en-GB" dirty="0"/>
          </a:p>
        </p:txBody>
      </p:sp>
      <p:sp>
        <p:nvSpPr>
          <p:cNvPr id="23" name="Text Placeholder 22">
            <a:extLst>
              <a:ext uri="{FF2B5EF4-FFF2-40B4-BE49-F238E27FC236}">
                <a16:creationId xmlns:a16="http://schemas.microsoft.com/office/drawing/2014/main" id="{69A0E900-1FE2-4CC1-B435-93F3A1189356}"/>
              </a:ext>
            </a:extLst>
          </p:cNvPr>
          <p:cNvSpPr>
            <a:spLocks noGrp="1"/>
          </p:cNvSpPr>
          <p:nvPr>
            <p:ph type="body" sz="quarter" idx="23" hasCustomPrompt="1"/>
          </p:nvPr>
        </p:nvSpPr>
        <p:spPr>
          <a:xfrm>
            <a:off x="6149189" y="979203"/>
            <a:ext cx="2805665" cy="417767"/>
          </a:xfrm>
        </p:spPr>
        <p:txBody>
          <a:bodyPr anchor="b" anchorCtr="0"/>
          <a:lstStyle>
            <a:lvl1pPr marL="0" indent="0">
              <a:buNone/>
              <a:defRPr sz="2400" b="1"/>
            </a:lvl1pPr>
            <a:lvl2pPr marL="0" indent="0">
              <a:buNone/>
              <a:defRPr sz="2400" b="1"/>
            </a:lvl2pPr>
            <a:lvl3pPr marL="0" indent="0">
              <a:buNone/>
              <a:defRPr sz="2400" b="1"/>
            </a:lvl3pPr>
            <a:lvl4pPr marL="0" indent="0">
              <a:buNone/>
              <a:defRPr sz="2400" b="1"/>
            </a:lvl4pPr>
            <a:lvl5pPr marL="0" indent="0">
              <a:buNone/>
              <a:defRPr sz="2400" b="1"/>
            </a:lvl5pPr>
          </a:lstStyle>
          <a:p>
            <a:pPr lvl="0"/>
            <a:r>
              <a:rPr lang="en-GB"/>
              <a:t>Click to add title one line</a:t>
            </a:r>
            <a:endParaRPr lang="en-GB" dirty="0"/>
          </a:p>
        </p:txBody>
      </p:sp>
      <p:sp>
        <p:nvSpPr>
          <p:cNvPr id="25" name="Content Placeholder 24">
            <a:extLst>
              <a:ext uri="{FF2B5EF4-FFF2-40B4-BE49-F238E27FC236}">
                <a16:creationId xmlns:a16="http://schemas.microsoft.com/office/drawing/2014/main" id="{E094886A-F110-4851-B1DA-8DFC40D509F8}"/>
              </a:ext>
            </a:extLst>
          </p:cNvPr>
          <p:cNvSpPr>
            <a:spLocks noGrp="1"/>
          </p:cNvSpPr>
          <p:nvPr>
            <p:ph sz="quarter" idx="24"/>
          </p:nvPr>
        </p:nvSpPr>
        <p:spPr>
          <a:xfrm>
            <a:off x="6149189" y="4406902"/>
            <a:ext cx="2805665" cy="1844675"/>
          </a:xfrm>
        </p:spPr>
        <p:txBody>
          <a:bodyPr/>
          <a:lstStyle>
            <a:lvl1pPr>
              <a:defRPr sz="1200"/>
            </a:lvl1pPr>
            <a:lvl2pPr>
              <a:defRPr sz="12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GB"/>
              <a:t>Edit Master text styles</a:t>
            </a:r>
          </a:p>
          <a:p>
            <a:pPr lvl="1"/>
            <a:r>
              <a:rPr lang="en-GB"/>
              <a:t>Second level</a:t>
            </a:r>
          </a:p>
          <a:p>
            <a:pPr lvl="2"/>
            <a:r>
              <a:rPr lang="en-GB"/>
              <a:t>Third level</a:t>
            </a:r>
          </a:p>
          <a:p>
            <a:pPr lvl="3"/>
            <a:r>
              <a:rPr lang="en-GB"/>
              <a:t>Fourth level</a:t>
            </a:r>
          </a:p>
          <a:p>
            <a:pPr lvl="4"/>
            <a:r>
              <a:rPr lang="en-GB"/>
              <a:t>Fifth level</a:t>
            </a:r>
          </a:p>
          <a:p>
            <a:pPr lvl="5"/>
            <a:endParaRPr lang="en-GB" dirty="0"/>
          </a:p>
        </p:txBody>
      </p:sp>
      <p:sp>
        <p:nvSpPr>
          <p:cNvPr id="9" name="Picture Placeholder 8">
            <a:extLst>
              <a:ext uri="{FF2B5EF4-FFF2-40B4-BE49-F238E27FC236}">
                <a16:creationId xmlns:a16="http://schemas.microsoft.com/office/drawing/2014/main" id="{91B02311-54A6-4455-B615-BBCA0DA742E4}"/>
              </a:ext>
            </a:extLst>
          </p:cNvPr>
          <p:cNvSpPr>
            <a:spLocks noGrp="1"/>
          </p:cNvSpPr>
          <p:nvPr>
            <p:ph type="pic" sz="quarter" idx="18" hasCustomPrompt="1"/>
          </p:nvPr>
        </p:nvSpPr>
        <p:spPr>
          <a:xfrm>
            <a:off x="185763" y="1546282"/>
            <a:ext cx="2805665" cy="2664000"/>
          </a:xfrm>
        </p:spPr>
        <p:txBody>
          <a:bodyPr/>
          <a:lstStyle>
            <a:lvl1pPr marL="0" indent="0" algn="ctr">
              <a:buNone/>
              <a:defRPr sz="1200"/>
            </a:lvl1pPr>
          </a:lstStyle>
          <a:p>
            <a:r>
              <a:rPr lang="en-GB" dirty="0"/>
              <a:t>Click the placeholder and paste image via Skyfish icon</a:t>
            </a:r>
            <a:endParaRPr lang="en-GB"/>
          </a:p>
        </p:txBody>
      </p:sp>
      <p:sp>
        <p:nvSpPr>
          <p:cNvPr id="13" name="Picture Placeholder 8">
            <a:extLst>
              <a:ext uri="{FF2B5EF4-FFF2-40B4-BE49-F238E27FC236}">
                <a16:creationId xmlns:a16="http://schemas.microsoft.com/office/drawing/2014/main" id="{710A5827-3485-49A0-81F0-FF89EE34B804}"/>
              </a:ext>
            </a:extLst>
          </p:cNvPr>
          <p:cNvSpPr>
            <a:spLocks noGrp="1"/>
          </p:cNvSpPr>
          <p:nvPr>
            <p:ph type="pic" sz="quarter" idx="19" hasCustomPrompt="1"/>
          </p:nvPr>
        </p:nvSpPr>
        <p:spPr>
          <a:xfrm>
            <a:off x="3167774" y="1548581"/>
            <a:ext cx="2805665" cy="2664000"/>
          </a:xfrm>
        </p:spPr>
        <p:txBody>
          <a:bodyPr/>
          <a:lstStyle>
            <a:lvl1pPr marL="0" indent="0" algn="ctr">
              <a:buNone/>
              <a:defRPr sz="1200"/>
            </a:lvl1pPr>
          </a:lstStyle>
          <a:p>
            <a:r>
              <a:rPr lang="en-GB" dirty="0"/>
              <a:t>Click the placeholder and paste image via Skyfish icon</a:t>
            </a:r>
            <a:endParaRPr lang="en-GB"/>
          </a:p>
        </p:txBody>
      </p:sp>
      <p:sp>
        <p:nvSpPr>
          <p:cNvPr id="14" name="Picture Placeholder 8">
            <a:extLst>
              <a:ext uri="{FF2B5EF4-FFF2-40B4-BE49-F238E27FC236}">
                <a16:creationId xmlns:a16="http://schemas.microsoft.com/office/drawing/2014/main" id="{E27B0558-FCB8-4A55-9BA9-182DFF0387F4}"/>
              </a:ext>
            </a:extLst>
          </p:cNvPr>
          <p:cNvSpPr>
            <a:spLocks noGrp="1"/>
          </p:cNvSpPr>
          <p:nvPr>
            <p:ph type="pic" sz="quarter" idx="20" hasCustomPrompt="1"/>
          </p:nvPr>
        </p:nvSpPr>
        <p:spPr>
          <a:xfrm>
            <a:off x="6149787" y="1546282"/>
            <a:ext cx="2805665" cy="2664000"/>
          </a:xfrm>
        </p:spPr>
        <p:txBody>
          <a:bodyPr/>
          <a:lstStyle>
            <a:lvl1pPr marL="0" indent="0" algn="ctr">
              <a:buNone/>
              <a:defRPr sz="1200"/>
            </a:lvl1pPr>
          </a:lstStyle>
          <a:p>
            <a:r>
              <a:rPr lang="en-GB" dirty="0"/>
              <a:t>Click the placeholder and paste image via Skyfish icon</a:t>
            </a:r>
            <a:endParaRPr lang="en-GB"/>
          </a:p>
        </p:txBody>
      </p:sp>
      <p:sp>
        <p:nvSpPr>
          <p:cNvPr id="3" name="Footer Placeholder 2">
            <a:extLst>
              <a:ext uri="{FF2B5EF4-FFF2-40B4-BE49-F238E27FC236}">
                <a16:creationId xmlns:a16="http://schemas.microsoft.com/office/drawing/2014/main" id="{71346B4F-F02C-40EC-9B70-932B18214C6A}"/>
              </a:ext>
            </a:extLst>
          </p:cNvPr>
          <p:cNvSpPr>
            <a:spLocks noGrp="1"/>
          </p:cNvSpPr>
          <p:nvPr>
            <p:ph type="ftr" sz="quarter" idx="16"/>
          </p:nvPr>
        </p:nvSpPr>
        <p:spPr/>
        <p:txBody>
          <a:bodyPr/>
          <a:lstStyle/>
          <a:p>
            <a:endParaRPr lang="en-GB" dirty="0"/>
          </a:p>
        </p:txBody>
      </p:sp>
      <p:sp>
        <p:nvSpPr>
          <p:cNvPr id="4" name="Slide Number Placeholder 3">
            <a:extLst>
              <a:ext uri="{FF2B5EF4-FFF2-40B4-BE49-F238E27FC236}">
                <a16:creationId xmlns:a16="http://schemas.microsoft.com/office/drawing/2014/main" id="{FE67EB69-BB5A-407E-BF0A-1CB9B24506D8}"/>
              </a:ext>
            </a:extLst>
          </p:cNvPr>
          <p:cNvSpPr>
            <a:spLocks noGrp="1"/>
          </p:cNvSpPr>
          <p:nvPr>
            <p:ph type="sldNum" sz="quarter" idx="17"/>
          </p:nvPr>
        </p:nvSpPr>
        <p:spPr/>
        <p:txBody>
          <a:bodyPr/>
          <a:lstStyle>
            <a:lvl1pPr>
              <a:defRPr>
                <a:solidFill>
                  <a:schemeClr val="bg1"/>
                </a:solidFill>
              </a:defRPr>
            </a:lvl1p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1886374073"/>
      </p:ext>
    </p:extLst>
  </p:cSld>
  <p:clrMapOvr>
    <a:overrideClrMapping bg1="lt1" tx1="dk1" bg2="lt2" tx2="dk2" accent1="accent1" accent2="accent2" accent3="accent3" accent4="accent4" accent5="accent5" accent6="accent6" hlink="hlink" folHlink="folHlink"/>
  </p:clrMapOvr>
  <p:extLst mod="1">
    <p:ext uri="{DCECCB84-F9BA-43D5-87BE-67443E8EF086}">
      <p15:sldGuideLst xmlns:p15="http://schemas.microsoft.com/office/powerpoint/2012/main">
        <p15:guide id="1" pos="117" userDrawn="1">
          <p15:clr>
            <a:srgbClr val="F26B43"/>
          </p15:clr>
        </p15:guide>
        <p15:guide id="2" pos="5642" userDrawn="1">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297DEAA-3B7B-49C7-8C28-3F21F36A93D7}"/>
              </a:ext>
            </a:extLst>
          </p:cNvPr>
          <p:cNvSpPr>
            <a:spLocks noGrp="1"/>
          </p:cNvSpPr>
          <p:nvPr>
            <p:ph type="title"/>
          </p:nvPr>
        </p:nvSpPr>
        <p:spPr/>
        <p:txBody>
          <a:bodyPr/>
          <a:lstStyle/>
          <a:p>
            <a:r>
              <a:rPr lang="en-GB" dirty="0"/>
              <a:t>Click to edit Master title style</a:t>
            </a:r>
            <a:endParaRPr lang="en-GB"/>
          </a:p>
        </p:txBody>
      </p:sp>
      <p:sp>
        <p:nvSpPr>
          <p:cNvPr id="2" name="Footer Placeholder 1">
            <a:extLst>
              <a:ext uri="{FF2B5EF4-FFF2-40B4-BE49-F238E27FC236}">
                <a16:creationId xmlns:a16="http://schemas.microsoft.com/office/drawing/2014/main" id="{51F74546-9D06-4CF7-806D-E04B043BF5A5}"/>
              </a:ext>
            </a:extLst>
          </p:cNvPr>
          <p:cNvSpPr>
            <a:spLocks noGrp="1"/>
          </p:cNvSpPr>
          <p:nvPr>
            <p:ph type="ftr" sz="quarter" idx="10"/>
          </p:nvPr>
        </p:nvSpPr>
        <p:spPr/>
        <p:txBody>
          <a:bodyPr/>
          <a:lstStyle/>
          <a:p>
            <a:endParaRPr lang="en-GB" dirty="0"/>
          </a:p>
        </p:txBody>
      </p:sp>
      <p:sp>
        <p:nvSpPr>
          <p:cNvPr id="6" name="Slide Number Placeholder 5">
            <a:extLst>
              <a:ext uri="{FF2B5EF4-FFF2-40B4-BE49-F238E27FC236}">
                <a16:creationId xmlns:a16="http://schemas.microsoft.com/office/drawing/2014/main" id="{42F53AB3-8AAF-469F-AD3F-AE5E1A39D7C8}"/>
              </a:ext>
            </a:extLst>
          </p:cNvPr>
          <p:cNvSpPr>
            <a:spLocks noGrp="1"/>
          </p:cNvSpPr>
          <p:nvPr>
            <p:ph type="sldNum" sz="quarter" idx="11"/>
          </p:nvPr>
        </p:nvSpPr>
        <p:spPr/>
        <p:txBody>
          <a:body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120845512"/>
      </p:ext>
    </p:extLst>
  </p:cSld>
  <p:clrMapOvr>
    <a:masterClrMapping/>
  </p:clrMapOvr>
  <p:extLst mod="1">
    <p:ext uri="{DCECCB84-F9BA-43D5-87BE-67443E8EF086}">
      <p15:sldGuideLst xmlns:p15="http://schemas.microsoft.com/office/powerpoint/2012/main">
        <p15:guide id="1" pos="838" userDrawn="1">
          <p15:clr>
            <a:srgbClr val="F26B43"/>
          </p15:clr>
        </p15:guide>
        <p15:guide id="2" pos="5239" userDrawn="1">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Logo og footers">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AE75ABF-082F-4A38-B952-09157E37A81A}"/>
              </a:ext>
            </a:extLst>
          </p:cNvPr>
          <p:cNvSpPr>
            <a:spLocks noGrp="1"/>
          </p:cNvSpPr>
          <p:nvPr>
            <p:ph type="ftr" sz="quarter" idx="10"/>
          </p:nvPr>
        </p:nvSpPr>
        <p:spPr/>
        <p:txBody>
          <a:bodyPr/>
          <a:lstStyle/>
          <a:p>
            <a:endParaRPr lang="en-GB" dirty="0"/>
          </a:p>
        </p:txBody>
      </p:sp>
      <p:sp>
        <p:nvSpPr>
          <p:cNvPr id="5" name="Slide Number Placeholder 4">
            <a:extLst>
              <a:ext uri="{FF2B5EF4-FFF2-40B4-BE49-F238E27FC236}">
                <a16:creationId xmlns:a16="http://schemas.microsoft.com/office/drawing/2014/main" id="{D0A39F3A-7714-4FD6-9132-D60FFA220D98}"/>
              </a:ext>
            </a:extLst>
          </p:cNvPr>
          <p:cNvSpPr>
            <a:spLocks noGrp="1"/>
          </p:cNvSpPr>
          <p:nvPr>
            <p:ph type="sldNum" sz="quarter" idx="11"/>
          </p:nvPr>
        </p:nvSpPr>
        <p:spPr/>
        <p:txBody>
          <a:bodyPr/>
          <a:lstStyle/>
          <a:p>
            <a:fld id="{103EA872-A674-449B-A120-B97244F8E91D}" type="slidenum">
              <a:rPr lang="en-GB" smtClean="0"/>
              <a:pPr/>
              <a:t>‹#›</a:t>
            </a:fld>
            <a:endParaRPr lang="en-GB" dirty="0"/>
          </a:p>
        </p:txBody>
      </p:sp>
    </p:spTree>
    <p:extLst>
      <p:ext uri="{BB962C8B-B14F-4D97-AF65-F5344CB8AC3E}">
        <p14:creationId xmlns:p14="http://schemas.microsoft.com/office/powerpoint/2010/main" val="266926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Logo color">
            <a:extLst>
              <a:ext uri="{FF2B5EF4-FFF2-40B4-BE49-F238E27FC236}">
                <a16:creationId xmlns:a16="http://schemas.microsoft.com/office/drawing/2014/main" id="{ADC92552-7939-46C1-AAFE-B97F51EBFFE9}"/>
              </a:ext>
            </a:extLst>
          </p:cNvPr>
          <p:cNvSpPr>
            <a:spLocks noChangeAspect="1"/>
          </p:cNvSpPr>
          <p:nvPr userDrawn="1">
            <p:custDataLst>
              <p:tags r:id="rId17"/>
            </p:custDataLst>
          </p:nvPr>
        </p:nvSpPr>
        <p:spPr bwMode="auto">
          <a:xfrm>
            <a:off x="189026" y="252000"/>
            <a:ext cx="314749" cy="612000"/>
          </a:xfrm>
          <a:custGeom>
            <a:avLst/>
            <a:gdLst>
              <a:gd name="connsiteX0" fmla="*/ 1050029 w 4933949"/>
              <a:gd name="connsiteY0" fmla="*/ 6094413 h 7196138"/>
              <a:gd name="connsiteX1" fmla="*/ 3883920 w 4933949"/>
              <a:gd name="connsiteY1" fmla="*/ 6094413 h 7196138"/>
              <a:gd name="connsiteX2" fmla="*/ 4933949 w 4933949"/>
              <a:gd name="connsiteY2" fmla="*/ 6645934 h 7196138"/>
              <a:gd name="connsiteX3" fmla="*/ 3883920 w 4933949"/>
              <a:gd name="connsiteY3" fmla="*/ 7196138 h 7196138"/>
              <a:gd name="connsiteX4" fmla="*/ 1050029 w 4933949"/>
              <a:gd name="connsiteY4" fmla="*/ 7196138 h 7196138"/>
              <a:gd name="connsiteX5" fmla="*/ 0 w 4933949"/>
              <a:gd name="connsiteY5" fmla="*/ 6645934 h 7196138"/>
              <a:gd name="connsiteX6" fmla="*/ 1050029 w 4933949"/>
              <a:gd name="connsiteY6" fmla="*/ 6094413 h 7196138"/>
              <a:gd name="connsiteX7" fmla="*/ 1050029 w 4933949"/>
              <a:gd name="connsiteY7" fmla="*/ 4730750 h 7196138"/>
              <a:gd name="connsiteX8" fmla="*/ 3883920 w 4933949"/>
              <a:gd name="connsiteY8" fmla="*/ 4730750 h 7196138"/>
              <a:gd name="connsiteX9" fmla="*/ 4933949 w 4933949"/>
              <a:gd name="connsiteY9" fmla="*/ 5283066 h 7196138"/>
              <a:gd name="connsiteX10" fmla="*/ 3883920 w 4933949"/>
              <a:gd name="connsiteY10" fmla="*/ 5834063 h 7196138"/>
              <a:gd name="connsiteX11" fmla="*/ 1050029 w 4933949"/>
              <a:gd name="connsiteY11" fmla="*/ 5834063 h 7196138"/>
              <a:gd name="connsiteX12" fmla="*/ 0 w 4933949"/>
              <a:gd name="connsiteY12" fmla="*/ 5283066 h 7196138"/>
              <a:gd name="connsiteX13" fmla="*/ 1050029 w 4933949"/>
              <a:gd name="connsiteY13" fmla="*/ 4730750 h 7196138"/>
              <a:gd name="connsiteX14" fmla="*/ 1050029 w 4933949"/>
              <a:gd name="connsiteY14" fmla="*/ 3368675 h 7196138"/>
              <a:gd name="connsiteX15" fmla="*/ 3883920 w 4933949"/>
              <a:gd name="connsiteY15" fmla="*/ 3368675 h 7196138"/>
              <a:gd name="connsiteX16" fmla="*/ 4933949 w 4933949"/>
              <a:gd name="connsiteY16" fmla="*/ 3920991 h 7196138"/>
              <a:gd name="connsiteX17" fmla="*/ 3883920 w 4933949"/>
              <a:gd name="connsiteY17" fmla="*/ 4471988 h 7196138"/>
              <a:gd name="connsiteX18" fmla="*/ 1050029 w 4933949"/>
              <a:gd name="connsiteY18" fmla="*/ 4471988 h 7196138"/>
              <a:gd name="connsiteX19" fmla="*/ 0 w 4933949"/>
              <a:gd name="connsiteY19" fmla="*/ 3920991 h 7196138"/>
              <a:gd name="connsiteX20" fmla="*/ 1050029 w 4933949"/>
              <a:gd name="connsiteY20" fmla="*/ 3368675 h 7196138"/>
              <a:gd name="connsiteX21" fmla="*/ 678543 w 4933949"/>
              <a:gd name="connsiteY21" fmla="*/ 305710 h 7196138"/>
              <a:gd name="connsiteX22" fmla="*/ 678543 w 4933949"/>
              <a:gd name="connsiteY22" fmla="*/ 2307316 h 7196138"/>
              <a:gd name="connsiteX23" fmla="*/ 909109 w 4933949"/>
              <a:gd name="connsiteY23" fmla="*/ 2307316 h 7196138"/>
              <a:gd name="connsiteX24" fmla="*/ 1119911 w 4933949"/>
              <a:gd name="connsiteY24" fmla="*/ 2234842 h 7196138"/>
              <a:gd name="connsiteX25" fmla="*/ 1198962 w 4933949"/>
              <a:gd name="connsiteY25" fmla="*/ 1615517 h 7196138"/>
              <a:gd name="connsiteX26" fmla="*/ 1198962 w 4933949"/>
              <a:gd name="connsiteY26" fmla="*/ 996191 h 7196138"/>
              <a:gd name="connsiteX27" fmla="*/ 1119911 w 4933949"/>
              <a:gd name="connsiteY27" fmla="*/ 378184 h 7196138"/>
              <a:gd name="connsiteX28" fmla="*/ 909109 w 4933949"/>
              <a:gd name="connsiteY28" fmla="*/ 305710 h 7196138"/>
              <a:gd name="connsiteX29" fmla="*/ 678543 w 4933949"/>
              <a:gd name="connsiteY29" fmla="*/ 305710 h 7196138"/>
              <a:gd name="connsiteX30" fmla="*/ 1842869 w 4933949"/>
              <a:gd name="connsiteY30" fmla="*/ 0 h 7196138"/>
              <a:gd name="connsiteX31" fmla="*/ 3073618 w 4933949"/>
              <a:gd name="connsiteY31" fmla="*/ 0 h 7196138"/>
              <a:gd name="connsiteX32" fmla="*/ 3114467 w 4933949"/>
              <a:gd name="connsiteY32" fmla="*/ 14495 h 7196138"/>
              <a:gd name="connsiteX33" fmla="*/ 3128962 w 4933949"/>
              <a:gd name="connsiteY33" fmla="*/ 54027 h 7196138"/>
              <a:gd name="connsiteX34" fmla="*/ 3128962 w 4933949"/>
              <a:gd name="connsiteY34" fmla="*/ 275402 h 7196138"/>
              <a:gd name="connsiteX35" fmla="*/ 3114467 w 4933949"/>
              <a:gd name="connsiteY35" fmla="*/ 314934 h 7196138"/>
              <a:gd name="connsiteX36" fmla="*/ 3073618 w 4933949"/>
              <a:gd name="connsiteY36" fmla="*/ 329429 h 7196138"/>
              <a:gd name="connsiteX37" fmla="*/ 2679620 w 4933949"/>
              <a:gd name="connsiteY37" fmla="*/ 329429 h 7196138"/>
              <a:gd name="connsiteX38" fmla="*/ 2679620 w 4933949"/>
              <a:gd name="connsiteY38" fmla="*/ 2558999 h 7196138"/>
              <a:gd name="connsiteX39" fmla="*/ 2665125 w 4933949"/>
              <a:gd name="connsiteY39" fmla="*/ 2598530 h 7196138"/>
              <a:gd name="connsiteX40" fmla="*/ 2625594 w 4933949"/>
              <a:gd name="connsiteY40" fmla="*/ 2613025 h 7196138"/>
              <a:gd name="connsiteX41" fmla="*/ 2290893 w 4933949"/>
              <a:gd name="connsiteY41" fmla="*/ 2613025 h 7196138"/>
              <a:gd name="connsiteX42" fmla="*/ 2250044 w 4933949"/>
              <a:gd name="connsiteY42" fmla="*/ 2598530 h 7196138"/>
              <a:gd name="connsiteX43" fmla="*/ 2235549 w 4933949"/>
              <a:gd name="connsiteY43" fmla="*/ 2558999 h 7196138"/>
              <a:gd name="connsiteX44" fmla="*/ 2235549 w 4933949"/>
              <a:gd name="connsiteY44" fmla="*/ 329429 h 7196138"/>
              <a:gd name="connsiteX45" fmla="*/ 1842869 w 4933949"/>
              <a:gd name="connsiteY45" fmla="*/ 329429 h 7196138"/>
              <a:gd name="connsiteX46" fmla="*/ 1802020 w 4933949"/>
              <a:gd name="connsiteY46" fmla="*/ 314934 h 7196138"/>
              <a:gd name="connsiteX47" fmla="*/ 1787525 w 4933949"/>
              <a:gd name="connsiteY47" fmla="*/ 275402 h 7196138"/>
              <a:gd name="connsiteX48" fmla="*/ 1787525 w 4933949"/>
              <a:gd name="connsiteY48" fmla="*/ 54027 h 7196138"/>
              <a:gd name="connsiteX49" fmla="*/ 1802020 w 4933949"/>
              <a:gd name="connsiteY49" fmla="*/ 14495 h 7196138"/>
              <a:gd name="connsiteX50" fmla="*/ 1842869 w 4933949"/>
              <a:gd name="connsiteY50" fmla="*/ 0 h 7196138"/>
              <a:gd name="connsiteX51" fmla="*/ 317544 w 4933949"/>
              <a:gd name="connsiteY51" fmla="*/ 0 h 7196138"/>
              <a:gd name="connsiteX52" fmla="*/ 972349 w 4933949"/>
              <a:gd name="connsiteY52" fmla="*/ 0 h 7196138"/>
              <a:gd name="connsiteX53" fmla="*/ 1476958 w 4933949"/>
              <a:gd name="connsiteY53" fmla="*/ 179209 h 7196138"/>
              <a:gd name="connsiteX54" fmla="*/ 1619250 w 4933949"/>
              <a:gd name="connsiteY54" fmla="*/ 1025181 h 7196138"/>
              <a:gd name="connsiteX55" fmla="*/ 1619250 w 4933949"/>
              <a:gd name="connsiteY55" fmla="*/ 1587845 h 7196138"/>
              <a:gd name="connsiteX56" fmla="*/ 1476958 w 4933949"/>
              <a:gd name="connsiteY56" fmla="*/ 2433816 h 7196138"/>
              <a:gd name="connsiteX57" fmla="*/ 972349 w 4933949"/>
              <a:gd name="connsiteY57" fmla="*/ 2613025 h 7196138"/>
              <a:gd name="connsiteX58" fmla="*/ 317544 w 4933949"/>
              <a:gd name="connsiteY58" fmla="*/ 2613025 h 7196138"/>
              <a:gd name="connsiteX59" fmla="*/ 278018 w 4933949"/>
              <a:gd name="connsiteY59" fmla="*/ 2598530 h 7196138"/>
              <a:gd name="connsiteX60" fmla="*/ 263525 w 4933949"/>
              <a:gd name="connsiteY60" fmla="*/ 2558999 h 7196138"/>
              <a:gd name="connsiteX61" fmla="*/ 263525 w 4933949"/>
              <a:gd name="connsiteY61" fmla="*/ 54027 h 7196138"/>
              <a:gd name="connsiteX62" fmla="*/ 278018 w 4933949"/>
              <a:gd name="connsiteY62" fmla="*/ 14495 h 7196138"/>
              <a:gd name="connsiteX63" fmla="*/ 317544 w 4933949"/>
              <a:gd name="connsiteY63" fmla="*/ 0 h 7196138"/>
              <a:gd name="connsiteX64" fmla="*/ 3359213 w 4933949"/>
              <a:gd name="connsiteY64" fmla="*/ 0 h 7196138"/>
              <a:gd name="connsiteX65" fmla="*/ 3664991 w 4933949"/>
              <a:gd name="connsiteY65" fmla="*/ 0 h 7196138"/>
              <a:gd name="connsiteX66" fmla="*/ 3705850 w 4933949"/>
              <a:gd name="connsiteY66" fmla="*/ 14497 h 7196138"/>
              <a:gd name="connsiteX67" fmla="*/ 3720348 w 4933949"/>
              <a:gd name="connsiteY67" fmla="*/ 54035 h 7196138"/>
              <a:gd name="connsiteX68" fmla="*/ 3720348 w 4933949"/>
              <a:gd name="connsiteY68" fmla="*/ 1903062 h 7196138"/>
              <a:gd name="connsiteX69" fmla="*/ 3798111 w 4933949"/>
              <a:gd name="connsiteY69" fmla="*/ 2279984 h 7196138"/>
              <a:gd name="connsiteX70" fmla="*/ 3976042 w 4933949"/>
              <a:gd name="connsiteY70" fmla="*/ 2349833 h 7196138"/>
              <a:gd name="connsiteX71" fmla="*/ 4163200 w 4933949"/>
              <a:gd name="connsiteY71" fmla="*/ 2279984 h 7196138"/>
              <a:gd name="connsiteX72" fmla="*/ 4240963 w 4933949"/>
              <a:gd name="connsiteY72" fmla="*/ 1903062 h 7196138"/>
              <a:gd name="connsiteX73" fmla="*/ 4240963 w 4933949"/>
              <a:gd name="connsiteY73" fmla="*/ 54035 h 7196138"/>
              <a:gd name="connsiteX74" fmla="*/ 4255461 w 4933949"/>
              <a:gd name="connsiteY74" fmla="*/ 14497 h 7196138"/>
              <a:gd name="connsiteX75" fmla="*/ 4295001 w 4933949"/>
              <a:gd name="connsiteY75" fmla="*/ 0 h 7196138"/>
              <a:gd name="connsiteX76" fmla="*/ 4602098 w 4933949"/>
              <a:gd name="connsiteY76" fmla="*/ 0 h 7196138"/>
              <a:gd name="connsiteX77" fmla="*/ 4641638 w 4933949"/>
              <a:gd name="connsiteY77" fmla="*/ 14497 h 7196138"/>
              <a:gd name="connsiteX78" fmla="*/ 4656136 w 4933949"/>
              <a:gd name="connsiteY78" fmla="*/ 54035 h 7196138"/>
              <a:gd name="connsiteX79" fmla="*/ 4656136 w 4933949"/>
              <a:gd name="connsiteY79" fmla="*/ 1904380 h 7196138"/>
              <a:gd name="connsiteX80" fmla="*/ 4507201 w 4933949"/>
              <a:gd name="connsiteY80" fmla="*/ 2459220 h 7196138"/>
              <a:gd name="connsiteX81" fmla="*/ 3981314 w 4933949"/>
              <a:gd name="connsiteY81" fmla="*/ 2646363 h 7196138"/>
              <a:gd name="connsiteX82" fmla="*/ 3447519 w 4933949"/>
              <a:gd name="connsiteY82" fmla="*/ 2459220 h 7196138"/>
              <a:gd name="connsiteX83" fmla="*/ 3305174 w 4933949"/>
              <a:gd name="connsiteY83" fmla="*/ 1904380 h 7196138"/>
              <a:gd name="connsiteX84" fmla="*/ 3305174 w 4933949"/>
              <a:gd name="connsiteY84" fmla="*/ 54035 h 7196138"/>
              <a:gd name="connsiteX85" fmla="*/ 3318354 w 4933949"/>
              <a:gd name="connsiteY85" fmla="*/ 14497 h 7196138"/>
              <a:gd name="connsiteX86" fmla="*/ 3359213 w 4933949"/>
              <a:gd name="connsiteY86" fmla="*/ 0 h 7196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933949" h="7196138">
                <a:moveTo>
                  <a:pt x="1050029" y="6094413"/>
                </a:moveTo>
                <a:cubicBezTo>
                  <a:pt x="2409664" y="6623557"/>
                  <a:pt x="2524285" y="6623557"/>
                  <a:pt x="3883920" y="6094413"/>
                </a:cubicBezTo>
                <a:cubicBezTo>
                  <a:pt x="3883920" y="6094413"/>
                  <a:pt x="3883920" y="6094413"/>
                  <a:pt x="4933949" y="6645934"/>
                </a:cubicBezTo>
                <a:cubicBezTo>
                  <a:pt x="4933949" y="6645934"/>
                  <a:pt x="4933949" y="6645934"/>
                  <a:pt x="3883920" y="7196138"/>
                </a:cubicBezTo>
                <a:cubicBezTo>
                  <a:pt x="2524285" y="6668311"/>
                  <a:pt x="2409664" y="6668311"/>
                  <a:pt x="1050029" y="7196138"/>
                </a:cubicBezTo>
                <a:cubicBezTo>
                  <a:pt x="1050029" y="7196138"/>
                  <a:pt x="1050029" y="7196138"/>
                  <a:pt x="0" y="6645934"/>
                </a:cubicBezTo>
                <a:cubicBezTo>
                  <a:pt x="0" y="6645934"/>
                  <a:pt x="0" y="6645934"/>
                  <a:pt x="1050029" y="6094413"/>
                </a:cubicBezTo>
                <a:close/>
                <a:moveTo>
                  <a:pt x="1050029" y="4730750"/>
                </a:moveTo>
                <a:cubicBezTo>
                  <a:pt x="2409664" y="5260657"/>
                  <a:pt x="2524285" y="5260657"/>
                  <a:pt x="3883920" y="4730750"/>
                </a:cubicBezTo>
                <a:cubicBezTo>
                  <a:pt x="3883920" y="4730750"/>
                  <a:pt x="3883920" y="4730750"/>
                  <a:pt x="4933949" y="5283066"/>
                </a:cubicBezTo>
                <a:cubicBezTo>
                  <a:pt x="4933949" y="5283066"/>
                  <a:pt x="4933949" y="5283066"/>
                  <a:pt x="3883920" y="5834063"/>
                </a:cubicBezTo>
                <a:cubicBezTo>
                  <a:pt x="2524285" y="5305475"/>
                  <a:pt x="2409664" y="5305475"/>
                  <a:pt x="1050029" y="5834063"/>
                </a:cubicBezTo>
                <a:cubicBezTo>
                  <a:pt x="1050029" y="5834063"/>
                  <a:pt x="1050029" y="5834063"/>
                  <a:pt x="0" y="5283066"/>
                </a:cubicBezTo>
                <a:cubicBezTo>
                  <a:pt x="0" y="5283066"/>
                  <a:pt x="0" y="5283066"/>
                  <a:pt x="1050029" y="4730750"/>
                </a:cubicBezTo>
                <a:close/>
                <a:moveTo>
                  <a:pt x="1050029" y="3368675"/>
                </a:moveTo>
                <a:cubicBezTo>
                  <a:pt x="2409664" y="3898582"/>
                  <a:pt x="2524285" y="3898582"/>
                  <a:pt x="3883920" y="3368675"/>
                </a:cubicBezTo>
                <a:cubicBezTo>
                  <a:pt x="3883920" y="3368675"/>
                  <a:pt x="3883920" y="3368675"/>
                  <a:pt x="4933949" y="3920991"/>
                </a:cubicBezTo>
                <a:cubicBezTo>
                  <a:pt x="4933949" y="3920991"/>
                  <a:pt x="4933949" y="3920991"/>
                  <a:pt x="3883920" y="4471988"/>
                </a:cubicBezTo>
                <a:cubicBezTo>
                  <a:pt x="2524285" y="3943400"/>
                  <a:pt x="2409664" y="3943400"/>
                  <a:pt x="1050029" y="4471988"/>
                </a:cubicBezTo>
                <a:cubicBezTo>
                  <a:pt x="1050029" y="4471988"/>
                  <a:pt x="1050029" y="4471988"/>
                  <a:pt x="0" y="3920991"/>
                </a:cubicBezTo>
                <a:cubicBezTo>
                  <a:pt x="0" y="3920991"/>
                  <a:pt x="0" y="3920991"/>
                  <a:pt x="1050029" y="3368675"/>
                </a:cubicBezTo>
                <a:close/>
                <a:moveTo>
                  <a:pt x="678543" y="305710"/>
                </a:moveTo>
                <a:lnTo>
                  <a:pt x="678543" y="2307316"/>
                </a:lnTo>
                <a:cubicBezTo>
                  <a:pt x="678543" y="2307316"/>
                  <a:pt x="678543" y="2307316"/>
                  <a:pt x="909109" y="2307316"/>
                </a:cubicBezTo>
                <a:cubicBezTo>
                  <a:pt x="1011875" y="2307316"/>
                  <a:pt x="1072481" y="2291503"/>
                  <a:pt x="1119911" y="2234842"/>
                </a:cubicBezTo>
                <a:cubicBezTo>
                  <a:pt x="1192375" y="2147873"/>
                  <a:pt x="1198962" y="1971299"/>
                  <a:pt x="1198962" y="1615517"/>
                </a:cubicBezTo>
                <a:cubicBezTo>
                  <a:pt x="1198962" y="1615517"/>
                  <a:pt x="1198962" y="1615517"/>
                  <a:pt x="1198962" y="996191"/>
                </a:cubicBezTo>
                <a:cubicBezTo>
                  <a:pt x="1198962" y="641727"/>
                  <a:pt x="1192375" y="465153"/>
                  <a:pt x="1119911" y="378184"/>
                </a:cubicBezTo>
                <a:cubicBezTo>
                  <a:pt x="1072481" y="321522"/>
                  <a:pt x="1011875" y="305710"/>
                  <a:pt x="909109" y="305710"/>
                </a:cubicBezTo>
                <a:cubicBezTo>
                  <a:pt x="909109" y="305710"/>
                  <a:pt x="909109" y="305710"/>
                  <a:pt x="678543" y="305710"/>
                </a:cubicBezTo>
                <a:close/>
                <a:moveTo>
                  <a:pt x="1842869" y="0"/>
                </a:moveTo>
                <a:cubicBezTo>
                  <a:pt x="1842869" y="0"/>
                  <a:pt x="1842869" y="0"/>
                  <a:pt x="3073618" y="0"/>
                </a:cubicBezTo>
                <a:cubicBezTo>
                  <a:pt x="3093384" y="0"/>
                  <a:pt x="3105243" y="5271"/>
                  <a:pt x="3114467" y="14495"/>
                </a:cubicBezTo>
                <a:cubicBezTo>
                  <a:pt x="3122374" y="22401"/>
                  <a:pt x="3128962" y="34261"/>
                  <a:pt x="3128962" y="54027"/>
                </a:cubicBezTo>
                <a:cubicBezTo>
                  <a:pt x="3128962" y="54027"/>
                  <a:pt x="3128962" y="54027"/>
                  <a:pt x="3128962" y="275402"/>
                </a:cubicBezTo>
                <a:cubicBezTo>
                  <a:pt x="3128962" y="295168"/>
                  <a:pt x="3122374" y="307028"/>
                  <a:pt x="3114467" y="314934"/>
                </a:cubicBezTo>
                <a:cubicBezTo>
                  <a:pt x="3105243" y="324158"/>
                  <a:pt x="3093384" y="329429"/>
                  <a:pt x="3073618" y="329429"/>
                </a:cubicBezTo>
                <a:cubicBezTo>
                  <a:pt x="3073618" y="329429"/>
                  <a:pt x="3073618" y="329429"/>
                  <a:pt x="2679620" y="329429"/>
                </a:cubicBezTo>
                <a:cubicBezTo>
                  <a:pt x="2679620" y="329429"/>
                  <a:pt x="2679620" y="329429"/>
                  <a:pt x="2679620" y="2558999"/>
                </a:cubicBezTo>
                <a:cubicBezTo>
                  <a:pt x="2679620" y="2578765"/>
                  <a:pt x="2674349" y="2590624"/>
                  <a:pt x="2665125" y="2598530"/>
                </a:cubicBezTo>
                <a:cubicBezTo>
                  <a:pt x="2657219" y="2607755"/>
                  <a:pt x="2645360" y="2613025"/>
                  <a:pt x="2625594" y="2613025"/>
                </a:cubicBezTo>
                <a:cubicBezTo>
                  <a:pt x="2625594" y="2613025"/>
                  <a:pt x="2625594" y="2613025"/>
                  <a:pt x="2290893" y="2613025"/>
                </a:cubicBezTo>
                <a:cubicBezTo>
                  <a:pt x="2271128" y="2613025"/>
                  <a:pt x="2259268" y="2607755"/>
                  <a:pt x="2250044" y="2598530"/>
                </a:cubicBezTo>
                <a:cubicBezTo>
                  <a:pt x="2240820" y="2590624"/>
                  <a:pt x="2235549" y="2578765"/>
                  <a:pt x="2235549" y="2558999"/>
                </a:cubicBezTo>
                <a:cubicBezTo>
                  <a:pt x="2235549" y="2558999"/>
                  <a:pt x="2235549" y="2558999"/>
                  <a:pt x="2235549" y="329429"/>
                </a:cubicBezTo>
                <a:cubicBezTo>
                  <a:pt x="2235549" y="329429"/>
                  <a:pt x="2235549" y="329429"/>
                  <a:pt x="1842869" y="329429"/>
                </a:cubicBezTo>
                <a:cubicBezTo>
                  <a:pt x="1823104" y="329429"/>
                  <a:pt x="1811244" y="324158"/>
                  <a:pt x="1802020" y="314934"/>
                </a:cubicBezTo>
                <a:cubicBezTo>
                  <a:pt x="1792796" y="307028"/>
                  <a:pt x="1787525" y="295168"/>
                  <a:pt x="1787525" y="275402"/>
                </a:cubicBezTo>
                <a:cubicBezTo>
                  <a:pt x="1787525" y="275402"/>
                  <a:pt x="1787525" y="275402"/>
                  <a:pt x="1787525" y="54027"/>
                </a:cubicBezTo>
                <a:cubicBezTo>
                  <a:pt x="1787525" y="34261"/>
                  <a:pt x="1792796" y="22401"/>
                  <a:pt x="1802020" y="14495"/>
                </a:cubicBezTo>
                <a:cubicBezTo>
                  <a:pt x="1811244" y="5271"/>
                  <a:pt x="1823104" y="0"/>
                  <a:pt x="1842869" y="0"/>
                </a:cubicBezTo>
                <a:close/>
                <a:moveTo>
                  <a:pt x="317544" y="0"/>
                </a:moveTo>
                <a:cubicBezTo>
                  <a:pt x="317544" y="0"/>
                  <a:pt x="317544" y="0"/>
                  <a:pt x="972349" y="0"/>
                </a:cubicBezTo>
                <a:cubicBezTo>
                  <a:pt x="1226630" y="0"/>
                  <a:pt x="1382097" y="57980"/>
                  <a:pt x="1476958" y="179209"/>
                </a:cubicBezTo>
                <a:cubicBezTo>
                  <a:pt x="1615298" y="345241"/>
                  <a:pt x="1619250" y="614055"/>
                  <a:pt x="1619250" y="1025181"/>
                </a:cubicBezTo>
                <a:cubicBezTo>
                  <a:pt x="1619250" y="1025181"/>
                  <a:pt x="1619250" y="1025181"/>
                  <a:pt x="1619250" y="1587845"/>
                </a:cubicBezTo>
                <a:cubicBezTo>
                  <a:pt x="1619250" y="1998971"/>
                  <a:pt x="1615298" y="2267784"/>
                  <a:pt x="1476958" y="2433816"/>
                </a:cubicBezTo>
                <a:cubicBezTo>
                  <a:pt x="1382097" y="2555046"/>
                  <a:pt x="1226630" y="2613025"/>
                  <a:pt x="972349" y="2613025"/>
                </a:cubicBezTo>
                <a:cubicBezTo>
                  <a:pt x="972349" y="2613025"/>
                  <a:pt x="972349" y="2613025"/>
                  <a:pt x="317544" y="2613025"/>
                </a:cubicBezTo>
                <a:cubicBezTo>
                  <a:pt x="297781" y="2613025"/>
                  <a:pt x="285923" y="2607755"/>
                  <a:pt x="278018" y="2598530"/>
                </a:cubicBezTo>
                <a:cubicBezTo>
                  <a:pt x="268795" y="2590624"/>
                  <a:pt x="263525" y="2578765"/>
                  <a:pt x="263525" y="2558999"/>
                </a:cubicBezTo>
                <a:cubicBezTo>
                  <a:pt x="263525" y="2558999"/>
                  <a:pt x="263525" y="2558999"/>
                  <a:pt x="263525" y="54027"/>
                </a:cubicBezTo>
                <a:cubicBezTo>
                  <a:pt x="263525" y="34261"/>
                  <a:pt x="268795" y="22401"/>
                  <a:pt x="278018" y="14495"/>
                </a:cubicBezTo>
                <a:cubicBezTo>
                  <a:pt x="285923" y="5271"/>
                  <a:pt x="297781" y="0"/>
                  <a:pt x="317544" y="0"/>
                </a:cubicBezTo>
                <a:close/>
                <a:moveTo>
                  <a:pt x="3359213" y="0"/>
                </a:moveTo>
                <a:cubicBezTo>
                  <a:pt x="3359213" y="0"/>
                  <a:pt x="3359213" y="0"/>
                  <a:pt x="3664991" y="0"/>
                </a:cubicBezTo>
                <a:cubicBezTo>
                  <a:pt x="3684762" y="0"/>
                  <a:pt x="3696624" y="5272"/>
                  <a:pt x="3705850" y="14497"/>
                </a:cubicBezTo>
                <a:cubicBezTo>
                  <a:pt x="3715076" y="22405"/>
                  <a:pt x="3720348" y="34266"/>
                  <a:pt x="3720348" y="54035"/>
                </a:cubicBezTo>
                <a:cubicBezTo>
                  <a:pt x="3720348" y="54035"/>
                  <a:pt x="3720348" y="54035"/>
                  <a:pt x="3720348" y="1903062"/>
                </a:cubicBezTo>
                <a:cubicBezTo>
                  <a:pt x="3720348" y="2103384"/>
                  <a:pt x="3738800" y="2214089"/>
                  <a:pt x="3798111" y="2279984"/>
                </a:cubicBezTo>
                <a:cubicBezTo>
                  <a:pt x="3841605" y="2328747"/>
                  <a:pt x="3899597" y="2349833"/>
                  <a:pt x="3976042" y="2349833"/>
                </a:cubicBezTo>
                <a:cubicBezTo>
                  <a:pt x="4060395" y="2349833"/>
                  <a:pt x="4121023" y="2326111"/>
                  <a:pt x="4163200" y="2279984"/>
                </a:cubicBezTo>
                <a:cubicBezTo>
                  <a:pt x="4226464" y="2211453"/>
                  <a:pt x="4240963" y="2096795"/>
                  <a:pt x="4240963" y="1903062"/>
                </a:cubicBezTo>
                <a:cubicBezTo>
                  <a:pt x="4240963" y="1903062"/>
                  <a:pt x="4240963" y="1903062"/>
                  <a:pt x="4240963" y="54035"/>
                </a:cubicBezTo>
                <a:cubicBezTo>
                  <a:pt x="4240963" y="34266"/>
                  <a:pt x="4246235" y="22405"/>
                  <a:pt x="4255461" y="14497"/>
                </a:cubicBezTo>
                <a:cubicBezTo>
                  <a:pt x="4263369" y="5272"/>
                  <a:pt x="4276549" y="0"/>
                  <a:pt x="4295001" y="0"/>
                </a:cubicBezTo>
                <a:cubicBezTo>
                  <a:pt x="4295001" y="0"/>
                  <a:pt x="4295001" y="0"/>
                  <a:pt x="4602098" y="0"/>
                </a:cubicBezTo>
                <a:cubicBezTo>
                  <a:pt x="4621868" y="0"/>
                  <a:pt x="4633730" y="5272"/>
                  <a:pt x="4641638" y="14497"/>
                </a:cubicBezTo>
                <a:cubicBezTo>
                  <a:pt x="4650864" y="22405"/>
                  <a:pt x="4656136" y="34266"/>
                  <a:pt x="4656136" y="54035"/>
                </a:cubicBezTo>
                <a:cubicBezTo>
                  <a:pt x="4656136" y="54035"/>
                  <a:pt x="4656136" y="54035"/>
                  <a:pt x="4656136" y="1904380"/>
                </a:cubicBezTo>
                <a:cubicBezTo>
                  <a:pt x="4656136" y="2153465"/>
                  <a:pt x="4627140" y="2319521"/>
                  <a:pt x="4507201" y="2459220"/>
                </a:cubicBezTo>
                <a:cubicBezTo>
                  <a:pt x="4405714" y="2577832"/>
                  <a:pt x="4239645" y="2646363"/>
                  <a:pt x="3981314" y="2646363"/>
                </a:cubicBezTo>
                <a:cubicBezTo>
                  <a:pt x="3726938" y="2646363"/>
                  <a:pt x="3559550" y="2581786"/>
                  <a:pt x="3447519" y="2459220"/>
                </a:cubicBezTo>
                <a:cubicBezTo>
                  <a:pt x="3340760" y="2341926"/>
                  <a:pt x="3305174" y="2173233"/>
                  <a:pt x="3305174" y="1904380"/>
                </a:cubicBezTo>
                <a:cubicBezTo>
                  <a:pt x="3305174" y="1904380"/>
                  <a:pt x="3305174" y="1904380"/>
                  <a:pt x="3305174" y="54035"/>
                </a:cubicBezTo>
                <a:cubicBezTo>
                  <a:pt x="3305174" y="34266"/>
                  <a:pt x="3310446" y="22405"/>
                  <a:pt x="3318354" y="14497"/>
                </a:cubicBezTo>
                <a:cubicBezTo>
                  <a:pt x="3327580" y="5272"/>
                  <a:pt x="3339442" y="0"/>
                  <a:pt x="3359213" y="0"/>
                </a:cubicBezTo>
                <a:close/>
              </a:path>
            </a:pathLst>
          </a:custGeom>
          <a:solidFill>
            <a:srgbClr val="2F3EEA"/>
          </a:solidFill>
          <a:ln>
            <a:noFill/>
          </a:ln>
          <a:extLst/>
        </p:spPr>
        <p:txBody>
          <a:bodyPr vert="horz" wrap="square" lIns="91440" tIns="45719" rIns="91440" bIns="45719" numCol="1" anchor="t" anchorCtr="0" compatLnSpc="1">
            <a:prstTxWarp prst="textNoShape">
              <a:avLst/>
            </a:prstTxWarp>
            <a:noAutofit/>
          </a:bodyPr>
          <a:lstStyle/>
          <a:p>
            <a:endParaRPr lang="en-GB" sz="1600"/>
          </a:p>
        </p:txBody>
      </p:sp>
      <p:sp>
        <p:nvSpPr>
          <p:cNvPr id="11" name="Bottom bar">
            <a:extLst>
              <a:ext uri="{FF2B5EF4-FFF2-40B4-BE49-F238E27FC236}">
                <a16:creationId xmlns:a16="http://schemas.microsoft.com/office/drawing/2014/main" id="{FFFFD011-0D94-46EE-B45C-787FE82C3B5E}"/>
              </a:ext>
            </a:extLst>
          </p:cNvPr>
          <p:cNvSpPr/>
          <p:nvPr userDrawn="1"/>
        </p:nvSpPr>
        <p:spPr bwMode="auto">
          <a:xfrm>
            <a:off x="1" y="6541200"/>
            <a:ext cx="9146091" cy="316800"/>
          </a:xfrm>
          <a:prstGeom prst="rect">
            <a:avLst/>
          </a:prstGeom>
          <a:solidFill>
            <a:schemeClr val="accent2"/>
          </a:solidFill>
          <a:ln w="9525" cap="flat" cmpd="sng" algn="ctr">
            <a:noFill/>
            <a:prstDash val="solid"/>
            <a:miter lim="800000"/>
            <a:headEnd type="none" w="med" len="med"/>
            <a:tailEnd type="none" w="med" len="med"/>
          </a:ln>
          <a:effectLst/>
          <a:extLst/>
        </p:spPr>
        <p:txBody>
          <a:bodyPr vert="horz" wrap="square" lIns="90000" tIns="46801" rIns="90000" bIns="46801" numCol="1" rtlCol="0" anchor="ctr" anchorCtr="0" compatLnSpc="1">
            <a:prstTxWarp prst="textNoShape">
              <a:avLst/>
            </a:prstTxWarp>
          </a:bodyPr>
          <a:lstStyle/>
          <a:p>
            <a:pPr marL="0" marR="0" indent="0" algn="ctr" defTabSz="91443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
        <p:nvSpPr>
          <p:cNvPr id="3" name="FLD_Presentation Title"/>
          <p:cNvSpPr>
            <a:spLocks noGrp="1"/>
          </p:cNvSpPr>
          <p:nvPr>
            <p:ph type="ftr" sz="quarter" idx="3"/>
          </p:nvPr>
        </p:nvSpPr>
        <p:spPr>
          <a:xfrm>
            <a:off x="0" y="6912000"/>
            <a:ext cx="0" cy="0"/>
          </a:xfrm>
          <a:prstGeom prst="rect">
            <a:avLst/>
          </a:prstGeom>
        </p:spPr>
        <p:txBody>
          <a:bodyPr vert="horz" lIns="0" tIns="0" rIns="0" bIns="0" rtlCol="0" anchor="t" anchorCtr="0"/>
          <a:lstStyle>
            <a:lvl1pPr algn="l">
              <a:spcBef>
                <a:spcPts val="0"/>
              </a:spcBef>
              <a:defRPr sz="700" b="0">
                <a:noFill/>
                <a:latin typeface="+mn-lt"/>
              </a:defRPr>
            </a:lvl1pPr>
          </a:lstStyle>
          <a:p>
            <a:endParaRPr lang="en-GB" dirty="0"/>
          </a:p>
        </p:txBody>
      </p:sp>
      <p:sp>
        <p:nvSpPr>
          <p:cNvPr id="4" name="Slide Number Placeholder 3"/>
          <p:cNvSpPr>
            <a:spLocks noGrp="1"/>
          </p:cNvSpPr>
          <p:nvPr>
            <p:ph type="sldNum" sz="quarter" idx="4"/>
          </p:nvPr>
        </p:nvSpPr>
        <p:spPr>
          <a:xfrm>
            <a:off x="8630961" y="6541200"/>
            <a:ext cx="324492" cy="316800"/>
          </a:xfrm>
          <a:prstGeom prst="rect">
            <a:avLst/>
          </a:prstGeom>
        </p:spPr>
        <p:txBody>
          <a:bodyPr vert="horz" lIns="0" tIns="0" rIns="0" bIns="0" rtlCol="0" anchor="ctr" anchorCtr="0"/>
          <a:lstStyle>
            <a:lvl1pPr algn="l">
              <a:defRPr sz="700" b="1">
                <a:solidFill>
                  <a:schemeClr val="bg1"/>
                </a:solidFill>
                <a:latin typeface="+mn-lt"/>
              </a:defRPr>
            </a:lvl1pPr>
          </a:lstStyle>
          <a:p>
            <a:fld id="{103EA872-A674-449B-A120-B97244F8E91D}" type="slidenum">
              <a:rPr lang="en-GB" smtClean="0"/>
              <a:pPr/>
              <a:t>‹#›</a:t>
            </a:fld>
            <a:endParaRPr lang="en-GB" dirty="0"/>
          </a:p>
        </p:txBody>
      </p:sp>
      <p:sp>
        <p:nvSpPr>
          <p:cNvPr id="113666" name="Rectangle 2"/>
          <p:cNvSpPr>
            <a:spLocks noGrp="1" noChangeArrowheads="1"/>
          </p:cNvSpPr>
          <p:nvPr>
            <p:ph type="title"/>
          </p:nvPr>
        </p:nvSpPr>
        <p:spPr bwMode="auto">
          <a:xfrm>
            <a:off x="1331218" y="426127"/>
            <a:ext cx="6985190" cy="972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lvl="0"/>
            <a:r>
              <a:rPr lang="en-GB" dirty="0"/>
              <a:t>Click to edit Master title style</a:t>
            </a:r>
          </a:p>
        </p:txBody>
      </p:sp>
      <p:sp>
        <p:nvSpPr>
          <p:cNvPr id="113667" name="Rectangle 3"/>
          <p:cNvSpPr>
            <a:spLocks noGrp="1" noChangeArrowheads="1"/>
          </p:cNvSpPr>
          <p:nvPr>
            <p:ph type="body" idx="1"/>
          </p:nvPr>
        </p:nvSpPr>
        <p:spPr bwMode="auto">
          <a:xfrm>
            <a:off x="1331218" y="1706328"/>
            <a:ext cx="6985190" cy="4545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t" anchorCtr="0" compatLnSpc="1">
            <a:prstTxWarp prst="textNoShape">
              <a:avLst/>
            </a:prstTxWarp>
          </a:bodyPr>
          <a:lstStyle/>
          <a:p>
            <a:pPr lvl="0"/>
            <a:r>
              <a:rPr lang="en-GB" dirty="0"/>
              <a:t>Edit Master text styles</a:t>
            </a:r>
            <a:endParaRPr lang="en-GB"/>
          </a:p>
          <a:p>
            <a:pPr lvl="1"/>
            <a:r>
              <a:rPr lang="en-GB" dirty="0"/>
              <a:t>Second level</a:t>
            </a:r>
            <a:endParaRPr lang="en-GB"/>
          </a:p>
          <a:p>
            <a:pPr lvl="2"/>
            <a:r>
              <a:rPr lang="en-GB" dirty="0"/>
              <a:t>Third level</a:t>
            </a:r>
            <a:endParaRPr lang="en-GB"/>
          </a:p>
          <a:p>
            <a:pPr lvl="3"/>
            <a:r>
              <a:rPr lang="en-GB" dirty="0"/>
              <a:t>Fourth level</a:t>
            </a:r>
            <a:endParaRPr lang="en-GB"/>
          </a:p>
          <a:p>
            <a:pPr lvl="4"/>
            <a:r>
              <a:rPr lang="en-GB" dirty="0"/>
              <a:t>Fifth level</a:t>
            </a:r>
            <a:endParaRPr lang="en-GB"/>
          </a:p>
          <a:p>
            <a:pPr lvl="5"/>
            <a:endParaRPr lang="en-GB" dirty="0"/>
          </a:p>
        </p:txBody>
      </p:sp>
      <p:sp>
        <p:nvSpPr>
          <p:cNvPr id="113676" name="text" descr="{&quot;templafy&quot;:{&quot;id&quot;:&quot;4136f446-9a09-40fc-bfba-f620d3afae1b&quot;}}" title="UserProfile.Offices.Workarea_{{DocumentLanguage}}"/>
          <p:cNvSpPr>
            <a:spLocks noChangeArrowheads="1"/>
          </p:cNvSpPr>
          <p:nvPr/>
        </p:nvSpPr>
        <p:spPr bwMode="auto">
          <a:xfrm>
            <a:off x="1331219" y="6541200"/>
            <a:ext cx="2548135" cy="316800"/>
          </a:xfrm>
          <a:prstGeom prst="rect">
            <a:avLst/>
          </a:prstGeom>
          <a:noFill/>
          <a:ln>
            <a:noFill/>
          </a:ln>
          <a:extLst/>
        </p:spPr>
        <p:txBody>
          <a:bodyPr lIns="0" tIns="0" rIns="0" bIns="0" anchor="ctr" anchorCtr="0"/>
          <a:lstStyle/>
          <a:p>
            <a:pPr algn="l" eaLnBrk="0" hangingPunct="0">
              <a:spcBef>
                <a:spcPct val="0"/>
              </a:spcBef>
            </a:pPr>
            <a:r>
              <a:rPr lang="en-GB" sz="700" b="1" dirty="0">
                <a:solidFill>
                  <a:schemeClr val="bg1"/>
                </a:solidFill>
                <a:latin typeface="+mn-lt"/>
              </a:rPr>
              <a:t>DTU Aqua</a:t>
            </a:r>
          </a:p>
        </p:txBody>
      </p:sp>
      <p:sp>
        <p:nvSpPr>
          <p:cNvPr id="5" name="date" descr="{&quot;templafy&quot;:{&quot;id&quot;:&quot;25ea778b-e2b4-464f-a941-6411f9814ff9&quot;}}" title="Form.Date">
            <a:extLst>
              <a:ext uri="{FF2B5EF4-FFF2-40B4-BE49-F238E27FC236}">
                <a16:creationId xmlns:a16="http://schemas.microsoft.com/office/drawing/2014/main" id="{792B975C-625D-4095-8E1D-63F20A11B57C}"/>
              </a:ext>
            </a:extLst>
          </p:cNvPr>
          <p:cNvSpPr/>
          <p:nvPr userDrawn="1"/>
        </p:nvSpPr>
        <p:spPr bwMode="auto">
          <a:xfrm>
            <a:off x="188547" y="6541200"/>
            <a:ext cx="828118" cy="316800"/>
          </a:xfrm>
          <a:prstGeom prst="rect">
            <a:avLst/>
          </a:prstGeom>
          <a:noFill/>
          <a:ln w="9525" cap="flat" cmpd="sng" algn="ctr">
            <a:noFill/>
            <a:prstDash val="solid"/>
            <a:round/>
            <a:headEnd type="none" w="med" len="med"/>
            <a:tailEnd type="none" w="med" len="med"/>
          </a:ln>
          <a:effectLst/>
          <a:extLst/>
        </p:spPr>
        <p:txBody>
          <a:bodyPr vert="horz" wrap="square" lIns="0" tIns="0" rIns="0" bIns="0" numCol="1" rtlCol="0" anchor="ctr" anchorCtr="0" compatLnSpc="1">
            <a:prstTxWarp prst="textNoShape">
              <a:avLst/>
            </a:prstTxWarp>
          </a:bodyPr>
          <a:lstStyle/>
          <a:p>
            <a:pPr marL="0" marR="0" indent="0" algn="r" defTabSz="914430" rtl="0" eaLnBrk="1" fontAlgn="base" latinLnBrk="0" hangingPunct="1">
              <a:lnSpc>
                <a:spcPct val="100000"/>
              </a:lnSpc>
              <a:spcBef>
                <a:spcPct val="50000"/>
              </a:spcBef>
              <a:spcAft>
                <a:spcPct val="0"/>
              </a:spcAft>
              <a:buClrTx/>
              <a:buSzTx/>
              <a:buFontTx/>
              <a:buNone/>
              <a:tabLst/>
            </a:pPr>
            <a:r>
              <a:rPr kumimoji="0" lang="en-GB" sz="700" b="1" i="0" u="none" strike="noStrike" cap="none" normalizeH="0" baseline="0" dirty="0">
                <a:ln>
                  <a:noFill/>
                </a:ln>
                <a:solidFill>
                  <a:schemeClr val="bg1"/>
                </a:solidFill>
                <a:effectLst/>
                <a:latin typeface="+mn-lt"/>
                <a:ea typeface="ＭＳ Ｐゴシック" pitchFamily="-80" charset="-128"/>
              </a:rPr>
              <a:t>14 May 2019</a:t>
            </a:r>
          </a:p>
        </p:txBody>
      </p:sp>
      <p:sp>
        <p:nvSpPr>
          <p:cNvPr id="7" name="text" descr="{&quot;templafy&quot;:{&quot;id&quot;:&quot;4417046c-9dbc-4cdd-943b-dd08bdca93c2&quot;}}" title="Form.PresentationTitle">
            <a:extLst>
              <a:ext uri="{FF2B5EF4-FFF2-40B4-BE49-F238E27FC236}">
                <a16:creationId xmlns:a16="http://schemas.microsoft.com/office/drawing/2014/main" id="{06B09BDB-1C7D-4F8A-8F1B-82D88054A428}"/>
              </a:ext>
            </a:extLst>
          </p:cNvPr>
          <p:cNvSpPr txBox="1"/>
          <p:nvPr userDrawn="1"/>
        </p:nvSpPr>
        <p:spPr>
          <a:xfrm>
            <a:off x="4193908" y="6541200"/>
            <a:ext cx="4122498" cy="316800"/>
          </a:xfrm>
          <a:prstGeom prst="rect">
            <a:avLst/>
          </a:prstGeom>
          <a:noFill/>
        </p:spPr>
        <p:txBody>
          <a:bodyPr wrap="square" lIns="0" tIns="0" rIns="0" bIns="0" rtlCol="0" anchor="ctr" anchorCtr="0">
            <a:noAutofit/>
          </a:bodyPr>
          <a:lstStyle/>
          <a:p>
            <a:pPr algn="r"/>
            <a:endParaRPr lang="en-GB" sz="700" dirty="0">
              <a:solidFill>
                <a:schemeClr val="bg1"/>
              </a:solidFill>
              <a:latin typeface="+mn-lt"/>
            </a:endParaRPr>
          </a:p>
        </p:txBody>
      </p:sp>
      <p:sp>
        <p:nvSpPr>
          <p:cNvPr id="2" name="Top bar">
            <a:extLst>
              <a:ext uri="{FF2B5EF4-FFF2-40B4-BE49-F238E27FC236}">
                <a16:creationId xmlns:a16="http://schemas.microsoft.com/office/drawing/2014/main" id="{35912424-89BF-4A93-9096-3282916C71FE}"/>
              </a:ext>
            </a:extLst>
          </p:cNvPr>
          <p:cNvSpPr/>
          <p:nvPr userDrawn="1"/>
        </p:nvSpPr>
        <p:spPr bwMode="auto">
          <a:xfrm>
            <a:off x="1" y="0"/>
            <a:ext cx="9146091" cy="50400"/>
          </a:xfrm>
          <a:prstGeom prst="rect">
            <a:avLst/>
          </a:prstGeom>
          <a:solidFill>
            <a:srgbClr val="2F3EEA"/>
          </a:solidFill>
          <a:ln w="9525" cap="flat" cmpd="sng" algn="ctr">
            <a:noFill/>
            <a:prstDash val="solid"/>
            <a:miter lim="800000"/>
            <a:headEnd type="none" w="med" len="med"/>
            <a:tailEnd type="none" w="med" len="med"/>
          </a:ln>
          <a:effectLst/>
          <a:extLst/>
        </p:spPr>
        <p:txBody>
          <a:bodyPr vert="horz" wrap="square" lIns="90000" tIns="46801" rIns="90000" bIns="46801" numCol="1" rtlCol="0" anchor="ctr" anchorCtr="0" compatLnSpc="1">
            <a:prstTxWarp prst="textNoShape">
              <a:avLst/>
            </a:prstTxWarp>
          </a:bodyPr>
          <a:lstStyle/>
          <a:p>
            <a:pPr marL="0" marR="0" indent="0" algn="ctr" defTabSz="914430" rtl="0" eaLnBrk="1" fontAlgn="base" latinLnBrk="0" hangingPunct="1">
              <a:lnSpc>
                <a:spcPct val="100000"/>
              </a:lnSpc>
              <a:spcBef>
                <a:spcPts val="432"/>
              </a:spcBef>
              <a:spcAft>
                <a:spcPct val="0"/>
              </a:spcAft>
              <a:buClrTx/>
              <a:buSzTx/>
              <a:buFontTx/>
              <a:buNone/>
              <a:tabLst/>
            </a:pPr>
            <a:endParaRPr kumimoji="0" lang="en-GB" sz="1600" b="0" i="0" u="none" strike="noStrike" cap="none" normalizeH="0" baseline="0" dirty="0" err="1">
              <a:ln>
                <a:noFill/>
              </a:ln>
              <a:solidFill>
                <a:srgbClr val="FFFFFF"/>
              </a:solidFill>
              <a:effectLst/>
              <a:latin typeface="+mn-lt"/>
              <a:ea typeface="ＭＳ Ｐゴシック" pitchFamily="-80" charset="-128"/>
            </a:endParaRPr>
          </a:p>
        </p:txBody>
      </p:sp>
    </p:spTree>
    <p:extLst>
      <p:ext uri="{BB962C8B-B14F-4D97-AF65-F5344CB8AC3E}">
        <p14:creationId xmlns:p14="http://schemas.microsoft.com/office/powerpoint/2010/main" val="2454702602"/>
      </p:ext>
    </p:extLst>
  </p:cSld>
  <p:clrMap bg1="lt1" tx1="dk1" bg2="lt2" tx2="dk2" accent1="accent1" accent2="accent2" accent3="accent3" accent4="accent4" accent5="accent5" accent6="accent6" hlink="hlink" folHlink="folHlink"/>
  <p:sldLayoutIdLst>
    <p:sldLayoutId id="2147483663" r:id="rId1"/>
    <p:sldLayoutId id="2147483671" r:id="rId2"/>
    <p:sldLayoutId id="2147483664" r:id="rId3"/>
    <p:sldLayoutId id="2147483677" r:id="rId4"/>
    <p:sldLayoutId id="2147483672" r:id="rId5"/>
    <p:sldLayoutId id="2147483673" r:id="rId6"/>
    <p:sldLayoutId id="2147483676" r:id="rId7"/>
    <p:sldLayoutId id="2147483666" r:id="rId8"/>
    <p:sldLayoutId id="2147483667" r:id="rId9"/>
    <p:sldLayoutId id="2147483668" r:id="rId10"/>
    <p:sldLayoutId id="2147483669" r:id="rId11"/>
    <p:sldLayoutId id="2147483679" r:id="rId12"/>
    <p:sldLayoutId id="2147483680" r:id="rId13"/>
    <p:sldLayoutId id="2147483681" r:id="rId14"/>
    <p:sldLayoutId id="2147483682" r:id="rId15"/>
  </p:sldLayoutIdLst>
  <p:hf hdr="0" dt="0"/>
  <p:txStyles>
    <p:titleStyle>
      <a:lvl1pPr algn="l" rtl="0" eaLnBrk="1" fontAlgn="base" hangingPunct="1">
        <a:spcBef>
          <a:spcPct val="0"/>
        </a:spcBef>
        <a:spcAft>
          <a:spcPct val="0"/>
        </a:spcAft>
        <a:defRPr sz="3000" b="1">
          <a:solidFill>
            <a:srgbClr val="000000"/>
          </a:solidFill>
          <a:latin typeface="+mj-lt"/>
          <a:ea typeface="+mj-ea"/>
          <a:cs typeface="+mj-cs"/>
        </a:defRPr>
      </a:lvl1pPr>
      <a:lvl2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2pPr>
      <a:lvl3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3pPr>
      <a:lvl4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4pPr>
      <a:lvl5pPr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5pPr>
      <a:lvl6pPr marL="457216"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6pPr>
      <a:lvl7pPr marL="914430"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7pPr>
      <a:lvl8pPr marL="1371645"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8pPr>
      <a:lvl9pPr marL="1828861" algn="l" rtl="0" eaLnBrk="1" fontAlgn="base" hangingPunct="1">
        <a:spcBef>
          <a:spcPct val="0"/>
        </a:spcBef>
        <a:spcAft>
          <a:spcPct val="0"/>
        </a:spcAft>
        <a:defRPr sz="2400" b="1">
          <a:solidFill>
            <a:schemeClr val="tx1"/>
          </a:solidFill>
          <a:latin typeface="Verdana" pitchFamily="34" charset="0"/>
          <a:ea typeface="ＭＳ Ｐゴシック" pitchFamily="-80" charset="-128"/>
        </a:defRPr>
      </a:lvl9pPr>
    </p:titleStyle>
    <p:bodyStyle>
      <a:lvl1pPr marL="198007" indent="-198007" algn="l" rtl="0" eaLnBrk="1" fontAlgn="base" hangingPunct="1">
        <a:spcBef>
          <a:spcPct val="20000"/>
        </a:spcBef>
        <a:spcAft>
          <a:spcPct val="0"/>
        </a:spcAft>
        <a:buChar char="•"/>
        <a:defRPr sz="1800">
          <a:solidFill>
            <a:schemeClr val="tx1"/>
          </a:solidFill>
          <a:latin typeface="+mn-lt"/>
          <a:ea typeface="+mn-ea"/>
          <a:cs typeface="+mn-cs"/>
        </a:defRPr>
      </a:lvl1pPr>
      <a:lvl2pPr marL="414013" indent="-198007" algn="l" rtl="0" eaLnBrk="1" fontAlgn="base" hangingPunct="1">
        <a:spcBef>
          <a:spcPct val="20000"/>
        </a:spcBef>
        <a:spcAft>
          <a:spcPct val="0"/>
        </a:spcAft>
        <a:buChar char="–"/>
        <a:defRPr sz="1800">
          <a:solidFill>
            <a:schemeClr val="tx1"/>
          </a:solidFill>
          <a:latin typeface="+mn-lt"/>
          <a:ea typeface="+mn-ea"/>
        </a:defRPr>
      </a:lvl2pPr>
      <a:lvl3pPr marL="615621" indent="-198007" algn="l" rtl="0" eaLnBrk="1" fontAlgn="base" hangingPunct="1">
        <a:spcBef>
          <a:spcPct val="20000"/>
        </a:spcBef>
        <a:spcAft>
          <a:spcPct val="0"/>
        </a:spcAft>
        <a:buChar char="•"/>
        <a:defRPr sz="1800">
          <a:solidFill>
            <a:schemeClr val="tx1"/>
          </a:solidFill>
          <a:latin typeface="+mn-lt"/>
          <a:ea typeface="+mn-ea"/>
        </a:defRPr>
      </a:lvl3pPr>
      <a:lvl4pPr marL="828028" indent="-198007" algn="l" rtl="0" eaLnBrk="1" fontAlgn="base" hangingPunct="1">
        <a:spcBef>
          <a:spcPct val="20000"/>
        </a:spcBef>
        <a:spcAft>
          <a:spcPct val="0"/>
        </a:spcAft>
        <a:buChar char="–"/>
        <a:defRPr sz="1800">
          <a:solidFill>
            <a:schemeClr val="tx1"/>
          </a:solidFill>
          <a:latin typeface="+mn-lt"/>
          <a:ea typeface="+mn-ea"/>
        </a:defRPr>
      </a:lvl4pPr>
      <a:lvl5pPr marL="1026035" indent="-198007" algn="l" rtl="0" eaLnBrk="1" fontAlgn="base" hangingPunct="1">
        <a:spcBef>
          <a:spcPct val="20000"/>
        </a:spcBef>
        <a:spcAft>
          <a:spcPct val="0"/>
        </a:spcAft>
        <a:buChar char="»"/>
        <a:defRPr sz="1800">
          <a:solidFill>
            <a:schemeClr val="tx1"/>
          </a:solidFill>
          <a:latin typeface="+mn-lt"/>
          <a:ea typeface="+mn-ea"/>
        </a:defRPr>
      </a:lvl5pPr>
      <a:lvl6pPr marL="1026035" indent="-198007" algn="l" rtl="0" eaLnBrk="1" fontAlgn="base" hangingPunct="1">
        <a:spcBef>
          <a:spcPct val="20000"/>
        </a:spcBef>
        <a:spcAft>
          <a:spcPct val="0"/>
        </a:spcAft>
        <a:buChar char="»"/>
        <a:defRPr sz="1800">
          <a:solidFill>
            <a:schemeClr val="tx1"/>
          </a:solidFill>
          <a:latin typeface="+mn-lt"/>
          <a:ea typeface="+mn-ea"/>
        </a:defRPr>
      </a:lvl6pPr>
      <a:lvl7pPr marL="1026035" indent="-198007" algn="l" rtl="0" eaLnBrk="1" fontAlgn="base" hangingPunct="1">
        <a:spcBef>
          <a:spcPct val="20000"/>
        </a:spcBef>
        <a:spcAft>
          <a:spcPct val="0"/>
        </a:spcAft>
        <a:buChar char="»"/>
        <a:defRPr sz="1800">
          <a:solidFill>
            <a:schemeClr val="tx1"/>
          </a:solidFill>
          <a:latin typeface="+mn-lt"/>
          <a:ea typeface="+mn-ea"/>
        </a:defRPr>
      </a:lvl7pPr>
      <a:lvl8pPr marL="1026035" indent="-198007" algn="l" rtl="0" eaLnBrk="1" fontAlgn="base" hangingPunct="1">
        <a:spcBef>
          <a:spcPct val="20000"/>
        </a:spcBef>
        <a:spcAft>
          <a:spcPct val="0"/>
        </a:spcAft>
        <a:buChar char="»"/>
        <a:defRPr sz="1800">
          <a:solidFill>
            <a:schemeClr val="tx1"/>
          </a:solidFill>
          <a:latin typeface="+mn-lt"/>
          <a:ea typeface="+mn-ea"/>
        </a:defRPr>
      </a:lvl8pPr>
      <a:lvl9pPr marL="1026035" indent="-198007" algn="l" rtl="0" eaLnBrk="1" fontAlgn="base" hangingPunct="1">
        <a:spcBef>
          <a:spcPct val="20000"/>
        </a:spcBef>
        <a:spcAft>
          <a:spcPct val="0"/>
        </a:spcAft>
        <a:buChar char="»"/>
        <a:defRPr sz="1800">
          <a:solidFill>
            <a:schemeClr val="tx1"/>
          </a:solidFill>
          <a:latin typeface="+mn-lt"/>
          <a:ea typeface="+mn-ea"/>
        </a:defRPr>
      </a:lvl9pPr>
    </p:bodyStyle>
    <p:otherStyle>
      <a:defPPr>
        <a:defRPr lang="da-DK"/>
      </a:defPPr>
      <a:lvl1pPr marL="0" algn="l" defTabSz="914430" rtl="0" eaLnBrk="1" latinLnBrk="0" hangingPunct="1">
        <a:defRPr sz="1800" kern="1200">
          <a:solidFill>
            <a:schemeClr val="tx1"/>
          </a:solidFill>
          <a:latin typeface="+mn-lt"/>
          <a:ea typeface="+mn-ea"/>
          <a:cs typeface="+mn-cs"/>
        </a:defRPr>
      </a:lvl1pPr>
      <a:lvl2pPr marL="457216" algn="l" defTabSz="914430" rtl="0" eaLnBrk="1" latinLnBrk="0" hangingPunct="1">
        <a:defRPr sz="1800" kern="1200">
          <a:solidFill>
            <a:schemeClr val="tx1"/>
          </a:solidFill>
          <a:latin typeface="+mn-lt"/>
          <a:ea typeface="+mn-ea"/>
          <a:cs typeface="+mn-cs"/>
        </a:defRPr>
      </a:lvl2pPr>
      <a:lvl3pPr marL="914430" algn="l" defTabSz="914430" rtl="0" eaLnBrk="1" latinLnBrk="0" hangingPunct="1">
        <a:defRPr sz="1800" kern="1200">
          <a:solidFill>
            <a:schemeClr val="tx1"/>
          </a:solidFill>
          <a:latin typeface="+mn-lt"/>
          <a:ea typeface="+mn-ea"/>
          <a:cs typeface="+mn-cs"/>
        </a:defRPr>
      </a:lvl3pPr>
      <a:lvl4pPr marL="1371645" algn="l" defTabSz="914430" rtl="0" eaLnBrk="1" latinLnBrk="0" hangingPunct="1">
        <a:defRPr sz="1800" kern="1200">
          <a:solidFill>
            <a:schemeClr val="tx1"/>
          </a:solidFill>
          <a:latin typeface="+mn-lt"/>
          <a:ea typeface="+mn-ea"/>
          <a:cs typeface="+mn-cs"/>
        </a:defRPr>
      </a:lvl4pPr>
      <a:lvl5pPr marL="1828861" algn="l" defTabSz="914430" rtl="0" eaLnBrk="1" latinLnBrk="0" hangingPunct="1">
        <a:defRPr sz="1800" kern="1200">
          <a:solidFill>
            <a:schemeClr val="tx1"/>
          </a:solidFill>
          <a:latin typeface="+mn-lt"/>
          <a:ea typeface="+mn-ea"/>
          <a:cs typeface="+mn-cs"/>
        </a:defRPr>
      </a:lvl5pPr>
      <a:lvl6pPr marL="2286077" algn="l" defTabSz="914430" rtl="0" eaLnBrk="1" latinLnBrk="0" hangingPunct="1">
        <a:defRPr sz="1800" kern="1200">
          <a:solidFill>
            <a:schemeClr val="tx1"/>
          </a:solidFill>
          <a:latin typeface="+mn-lt"/>
          <a:ea typeface="+mn-ea"/>
          <a:cs typeface="+mn-cs"/>
        </a:defRPr>
      </a:lvl6pPr>
      <a:lvl7pPr marL="2743291" algn="l" defTabSz="914430" rtl="0" eaLnBrk="1" latinLnBrk="0" hangingPunct="1">
        <a:defRPr sz="1800" kern="1200">
          <a:solidFill>
            <a:schemeClr val="tx1"/>
          </a:solidFill>
          <a:latin typeface="+mn-lt"/>
          <a:ea typeface="+mn-ea"/>
          <a:cs typeface="+mn-cs"/>
        </a:defRPr>
      </a:lvl7pPr>
      <a:lvl8pPr marL="3200507" algn="l" defTabSz="914430" rtl="0" eaLnBrk="1" latinLnBrk="0" hangingPunct="1">
        <a:defRPr sz="1800" kern="1200">
          <a:solidFill>
            <a:schemeClr val="tx1"/>
          </a:solidFill>
          <a:latin typeface="+mn-lt"/>
          <a:ea typeface="+mn-ea"/>
          <a:cs typeface="+mn-cs"/>
        </a:defRPr>
      </a:lvl8pPr>
      <a:lvl9pPr marL="3657722" algn="l" defTabSz="91443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268" userDrawn="1">
          <p15:clr>
            <a:srgbClr val="F26B43"/>
          </p15:clr>
        </p15:guide>
        <p15:guide id="4" orient="horz" pos="881" userDrawn="1">
          <p15:clr>
            <a:srgbClr val="F26B43"/>
          </p15:clr>
        </p15:guide>
        <p15:guide id="5" orient="horz" pos="1074" userDrawn="1">
          <p15:clr>
            <a:srgbClr val="F26B43"/>
          </p15:clr>
        </p15:guide>
        <p15:guide id="6" orient="horz" pos="39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customXml" Target="../../customXml/item3.xml"/><Relationship Id="rId1" Type="http://schemas.openxmlformats.org/officeDocument/2006/relationships/customXml" Target="../../customXml/item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hyperlink" Target="https://www.arice.eu/" TargetMode="External"/><Relationship Id="rId2" Type="http://schemas.openxmlformats.org/officeDocument/2006/relationships/hyperlink" Target="https://www.isaaffik.org/" TargetMode="External"/><Relationship Id="rId1" Type="http://schemas.openxmlformats.org/officeDocument/2006/relationships/slideLayout" Target="../slideLayouts/slideLayout13.xml"/><Relationship Id="rId4" Type="http://schemas.openxmlformats.org/officeDocument/2006/relationships/hyperlink" Target="https://polar.epfl.ch/page-156957-en.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 Id="rId6" Type="http://schemas.openxmlformats.org/officeDocument/2006/relationships/hyperlink" Target="http://www.danskhavforskning.net/service/english" TargetMode="External"/><Relationship Id="rId5" Type="http://schemas.openxmlformats.org/officeDocument/2006/relationships/image" Target="../media/image18.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2" Type="http://schemas.openxmlformats.org/officeDocument/2006/relationships/hyperlink" Target="http://www.arice.eu/"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arice.eu/documents" TargetMode="External"/><Relationship Id="rId2" Type="http://schemas.openxmlformats.org/officeDocument/2006/relationships/hyperlink" Target="https://ptoutline.eu/app/arice2019" TargetMode="External"/><Relationship Id="rId1" Type="http://schemas.openxmlformats.org/officeDocument/2006/relationships/slideLayout" Target="../slideLayouts/slideLayout15.xml"/><Relationship Id="rId4" Type="http://schemas.openxmlformats.org/officeDocument/2006/relationships/hyperlink" Target="https://arice.eu/training/webina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4358EA-4D5B-461F-997D-DE6729900DE7}"/>
              </a:ext>
            </a:extLst>
          </p:cNvPr>
          <p:cNvSpPr>
            <a:spLocks noGrp="1"/>
          </p:cNvSpPr>
          <p:nvPr>
            <p:ph type="ctrTitle"/>
          </p:nvPr>
        </p:nvSpPr>
        <p:spPr>
          <a:xfrm>
            <a:off x="395535" y="3545117"/>
            <a:ext cx="8496945" cy="2706458"/>
          </a:xfrm>
        </p:spPr>
        <p:txBody>
          <a:bodyPr/>
          <a:lstStyle/>
          <a:p>
            <a:r>
              <a:rPr lang="da-DK" sz="5001" dirty="0"/>
              <a:t>STATUS on SAS </a:t>
            </a:r>
            <a:r>
              <a:rPr lang="da-DK" sz="5001" dirty="0" err="1"/>
              <a:t>activities</a:t>
            </a:r>
            <a:r>
              <a:rPr lang="da-DK" sz="5001" dirty="0"/>
              <a:t> in Denmark </a:t>
            </a:r>
            <a:r>
              <a:rPr lang="da-DK" sz="5001" dirty="0" err="1"/>
              <a:t>since</a:t>
            </a:r>
            <a:r>
              <a:rPr lang="da-DK" sz="5001" dirty="0"/>
              <a:t> </a:t>
            </a:r>
            <a:r>
              <a:rPr lang="da-DK" sz="5001" dirty="0" err="1"/>
              <a:t>October</a:t>
            </a:r>
            <a:r>
              <a:rPr lang="da-DK" sz="5001" dirty="0"/>
              <a:t> 2018</a:t>
            </a:r>
            <a:endParaRPr lang="en-GB" sz="5001" dirty="0"/>
          </a:p>
        </p:txBody>
      </p:sp>
      <p:sp>
        <p:nvSpPr>
          <p:cNvPr id="2" name="Footer Placeholder 1">
            <a:extLst>
              <a:ext uri="{FF2B5EF4-FFF2-40B4-BE49-F238E27FC236}">
                <a16:creationId xmlns:a16="http://schemas.microsoft.com/office/drawing/2014/main" id="{A45995EB-10E4-4119-B468-5CD7D10A0933}"/>
              </a:ext>
            </a:extLst>
          </p:cNvPr>
          <p:cNvSpPr>
            <a:spLocks noGrp="1"/>
          </p:cNvSpPr>
          <p:nvPr>
            <p:ph type="ftr" sz="quarter" idx="16"/>
          </p:nvPr>
        </p:nvSpPr>
        <p:spPr/>
        <p:txBody>
          <a:bodyPr/>
          <a:lstStyle/>
          <a:p>
            <a:endParaRPr lang="en-GB" dirty="0"/>
          </a:p>
        </p:txBody>
      </p:sp>
      <p:sp>
        <p:nvSpPr>
          <p:cNvPr id="3" name="Slide Number Placeholder 2">
            <a:extLst>
              <a:ext uri="{FF2B5EF4-FFF2-40B4-BE49-F238E27FC236}">
                <a16:creationId xmlns:a16="http://schemas.microsoft.com/office/drawing/2014/main" id="{0AA221E4-1851-497D-90EE-984C7112166A}"/>
              </a:ext>
            </a:extLst>
          </p:cNvPr>
          <p:cNvSpPr>
            <a:spLocks noGrp="1"/>
          </p:cNvSpPr>
          <p:nvPr>
            <p:ph type="sldNum" sz="quarter" idx="17"/>
          </p:nvPr>
        </p:nvSpPr>
        <p:spPr/>
        <p:txBody>
          <a:bodyPr/>
          <a:lstStyle/>
          <a:p>
            <a:fld id="{24C8C45C-947F-4981-8B3F-4F32E973C901}" type="slidenum">
              <a:rPr lang="en-GB" smtClean="0"/>
              <a:pPr/>
              <a:t>1</a:t>
            </a:fld>
            <a:endParaRPr lang="en-GB" dirty="0"/>
          </a:p>
        </p:txBody>
      </p:sp>
      <p:sp>
        <p:nvSpPr>
          <p:cNvPr id="6" name="Subtitle 2"/>
          <p:cNvSpPr>
            <a:spLocks noGrp="1"/>
          </p:cNvSpPr>
          <p:nvPr>
            <p:ph type="subTitle" idx="1"/>
          </p:nvPr>
        </p:nvSpPr>
        <p:spPr>
          <a:xfrm>
            <a:off x="827584" y="1700809"/>
            <a:ext cx="7704856" cy="1660654"/>
          </a:xfrm>
        </p:spPr>
        <p:txBody>
          <a:bodyPr/>
          <a:lstStyle/>
          <a:p>
            <a:endParaRPr lang="da-DK" dirty="0"/>
          </a:p>
          <a:p>
            <a:endParaRPr lang="da-DK" dirty="0"/>
          </a:p>
          <a:p>
            <a:r>
              <a:rPr lang="da-DK" dirty="0"/>
              <a:t>Karen Edelvang</a:t>
            </a:r>
          </a:p>
          <a:p>
            <a:r>
              <a:rPr lang="da-DK" dirty="0"/>
              <a:t>Head of </a:t>
            </a:r>
            <a:r>
              <a:rPr lang="da-DK" dirty="0" err="1"/>
              <a:t>section</a:t>
            </a:r>
            <a:r>
              <a:rPr lang="da-DK" dirty="0"/>
              <a:t> of Oceans and Arctic</a:t>
            </a:r>
          </a:p>
          <a:p>
            <a:endParaRPr lang="da-DK" dirty="0"/>
          </a:p>
        </p:txBody>
      </p:sp>
    </p:spTree>
    <p:custDataLst>
      <p:custData r:id="rId1"/>
      <p:custData r:id="rId2"/>
    </p:custDataLst>
    <p:extLst>
      <p:ext uri="{BB962C8B-B14F-4D97-AF65-F5344CB8AC3E}">
        <p14:creationId xmlns:p14="http://schemas.microsoft.com/office/powerpoint/2010/main" val="3845260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Danish </a:t>
            </a:r>
            <a:r>
              <a:rPr lang="da-DK" dirty="0" err="1"/>
              <a:t>members</a:t>
            </a:r>
            <a:r>
              <a:rPr lang="da-DK" dirty="0"/>
              <a:t> of the SAS </a:t>
            </a:r>
            <a:r>
              <a:rPr lang="da-DK" dirty="0" err="1"/>
              <a:t>steering</a:t>
            </a:r>
            <a:r>
              <a:rPr lang="da-DK" dirty="0"/>
              <a:t> </a:t>
            </a:r>
            <a:r>
              <a:rPr lang="da-DK" dirty="0" err="1"/>
              <a:t>committee</a:t>
            </a:r>
            <a:endParaRPr lang="da-DK" dirty="0"/>
          </a:p>
        </p:txBody>
      </p:sp>
      <p:sp>
        <p:nvSpPr>
          <p:cNvPr id="3" name="Content Placeholder 2"/>
          <p:cNvSpPr>
            <a:spLocks noGrp="1"/>
          </p:cNvSpPr>
          <p:nvPr>
            <p:ph idx="1"/>
          </p:nvPr>
        </p:nvSpPr>
        <p:spPr>
          <a:xfrm>
            <a:off x="1043608" y="1700808"/>
            <a:ext cx="7772400" cy="4565649"/>
          </a:xfrm>
        </p:spPr>
        <p:txBody>
          <a:bodyPr/>
          <a:lstStyle/>
          <a:p>
            <a:endParaRPr lang="da-DK" sz="2000" dirty="0">
              <a:latin typeface="Calibri" panose="020F0502020204030204" pitchFamily="34" charset="0"/>
              <a:ea typeface="Calibri" panose="020F0502020204030204" pitchFamily="34" charset="0"/>
              <a:cs typeface="Times New Roman" panose="02020603050405020304" pitchFamily="18" charset="0"/>
            </a:endParaRPr>
          </a:p>
          <a:p>
            <a:pPr lvl="3"/>
            <a:r>
              <a:rPr lang="da-DK" sz="2000" dirty="0" err="1">
                <a:latin typeface="Calibri" panose="020F0502020204030204" pitchFamily="34" charset="0"/>
                <a:ea typeface="Calibri" panose="020F0502020204030204" pitchFamily="34" charset="0"/>
                <a:cs typeface="Times New Roman" panose="02020603050405020304" pitchFamily="18" charset="0"/>
              </a:rPr>
              <a:t>Member</a:t>
            </a:r>
            <a:r>
              <a:rPr lang="da-DK" sz="2000" dirty="0">
                <a:latin typeface="Calibri" panose="020F0502020204030204" pitchFamily="34" charset="0"/>
                <a:ea typeface="Calibri" panose="020F0502020204030204" pitchFamily="34" charset="0"/>
                <a:cs typeface="Times New Roman" panose="02020603050405020304" pitchFamily="18" charset="0"/>
              </a:rPr>
              <a:t>: Karen Edelvang, head of </a:t>
            </a:r>
            <a:r>
              <a:rPr lang="da-DK" sz="2000" dirty="0" err="1">
                <a:latin typeface="Calibri" panose="020F0502020204030204" pitchFamily="34" charset="0"/>
                <a:ea typeface="Calibri" panose="020F0502020204030204" pitchFamily="34" charset="0"/>
                <a:cs typeface="Times New Roman" panose="02020603050405020304" pitchFamily="18" charset="0"/>
              </a:rPr>
              <a:t>section</a:t>
            </a:r>
            <a:r>
              <a:rPr lang="da-DK" sz="2000" dirty="0">
                <a:latin typeface="Calibri" panose="020F0502020204030204" pitchFamily="34" charset="0"/>
                <a:ea typeface="Calibri" panose="020F0502020204030204" pitchFamily="34" charset="0"/>
                <a:cs typeface="Times New Roman" panose="02020603050405020304" pitchFamily="18" charset="0"/>
              </a:rPr>
              <a:t> of Oceans and Arctic, DTU Aqua, Danish Technical </a:t>
            </a:r>
            <a:r>
              <a:rPr lang="da-DK" sz="2000" dirty="0" err="1">
                <a:latin typeface="Calibri" panose="020F0502020204030204" pitchFamily="34" charset="0"/>
                <a:ea typeface="Calibri" panose="020F0502020204030204" pitchFamily="34" charset="0"/>
                <a:cs typeface="Times New Roman" panose="02020603050405020304" pitchFamily="18" charset="0"/>
              </a:rPr>
              <a:t>University</a:t>
            </a:r>
            <a:endParaRPr lang="da-DK" sz="2000" dirty="0">
              <a:latin typeface="Calibri" panose="020F0502020204030204" pitchFamily="34" charset="0"/>
              <a:ea typeface="Calibri" panose="020F0502020204030204" pitchFamily="34" charset="0"/>
              <a:cs typeface="Times New Roman" panose="02020603050405020304" pitchFamily="18" charset="0"/>
            </a:endParaRPr>
          </a:p>
          <a:p>
            <a:endParaRPr lang="da-DK" sz="2000" dirty="0">
              <a:latin typeface="Calibri" panose="020F0502020204030204" pitchFamily="34" charset="0"/>
              <a:ea typeface="Calibri" panose="020F0502020204030204" pitchFamily="34" charset="0"/>
              <a:cs typeface="Times New Roman" panose="02020603050405020304" pitchFamily="18" charset="0"/>
            </a:endParaRPr>
          </a:p>
          <a:p>
            <a:endParaRPr lang="da-DK" sz="2000" dirty="0">
              <a:latin typeface="Calibri" panose="020F0502020204030204" pitchFamily="34" charset="0"/>
              <a:ea typeface="Calibri" panose="020F0502020204030204" pitchFamily="34" charset="0"/>
              <a:cs typeface="Times New Roman" panose="02020603050405020304" pitchFamily="18" charset="0"/>
            </a:endParaRPr>
          </a:p>
          <a:p>
            <a:endParaRPr lang="da-DK" sz="2000" dirty="0">
              <a:latin typeface="Calibri" panose="020F0502020204030204" pitchFamily="34" charset="0"/>
              <a:ea typeface="Calibri" panose="020F0502020204030204" pitchFamily="34" charset="0"/>
              <a:cs typeface="Times New Roman" panose="02020603050405020304" pitchFamily="18" charset="0"/>
            </a:endParaRPr>
          </a:p>
          <a:p>
            <a:endParaRPr lang="da-DK" sz="2000" dirty="0">
              <a:latin typeface="Calibri" panose="020F0502020204030204" pitchFamily="34" charset="0"/>
              <a:ea typeface="Calibri" panose="020F0502020204030204" pitchFamily="34" charset="0"/>
              <a:cs typeface="Times New Roman" panose="02020603050405020304" pitchFamily="18" charset="0"/>
            </a:endParaRPr>
          </a:p>
          <a:p>
            <a:pPr lvl="3"/>
            <a:r>
              <a:rPr lang="da-DK" sz="2000" dirty="0" err="1">
                <a:latin typeface="Calibri" panose="020F0502020204030204" pitchFamily="34" charset="0"/>
                <a:ea typeface="Calibri" panose="020F0502020204030204" pitchFamily="34" charset="0"/>
                <a:cs typeface="Times New Roman" panose="02020603050405020304" pitchFamily="18" charset="0"/>
              </a:rPr>
              <a:t>Alternate</a:t>
            </a:r>
            <a:r>
              <a:rPr lang="da-DK" sz="2000" dirty="0">
                <a:latin typeface="Calibri" panose="020F0502020204030204" pitchFamily="34" charset="0"/>
                <a:ea typeface="Calibri" panose="020F0502020204030204" pitchFamily="34" charset="0"/>
                <a:cs typeface="Times New Roman" panose="02020603050405020304" pitchFamily="18" charset="0"/>
              </a:rPr>
              <a:t>: Lise Lotte Sørensen, senior </a:t>
            </a:r>
            <a:r>
              <a:rPr lang="da-DK" sz="2000" dirty="0" err="1">
                <a:latin typeface="Calibri" panose="020F0502020204030204" pitchFamily="34" charset="0"/>
                <a:ea typeface="Calibri" panose="020F0502020204030204" pitchFamily="34" charset="0"/>
                <a:cs typeface="Times New Roman" panose="02020603050405020304" pitchFamily="18" charset="0"/>
              </a:rPr>
              <a:t>scientist</a:t>
            </a:r>
            <a:r>
              <a:rPr lang="da-DK" sz="2000" dirty="0">
                <a:latin typeface="Calibri" panose="020F0502020204030204" pitchFamily="34" charset="0"/>
                <a:ea typeface="Calibri" panose="020F0502020204030204" pitchFamily="34" charset="0"/>
                <a:cs typeface="Times New Roman" panose="02020603050405020304" pitchFamily="18" charset="0"/>
              </a:rPr>
              <a:t>, Arctic Research Centre, Aarhus </a:t>
            </a:r>
            <a:r>
              <a:rPr lang="da-DK" sz="2000" dirty="0" err="1">
                <a:latin typeface="Calibri" panose="020F0502020204030204" pitchFamily="34" charset="0"/>
                <a:ea typeface="Calibri" panose="020F0502020204030204" pitchFamily="34" charset="0"/>
                <a:cs typeface="Times New Roman" panose="02020603050405020304" pitchFamily="18" charset="0"/>
              </a:rPr>
              <a:t>University</a:t>
            </a:r>
            <a:endParaRPr lang="da-DK" sz="2000" dirty="0"/>
          </a:p>
        </p:txBody>
      </p:sp>
      <p:pic>
        <p:nvPicPr>
          <p:cNvPr id="4" name="Picture 3"/>
          <p:cNvPicPr>
            <a:picLocks noChangeAspect="1"/>
          </p:cNvPicPr>
          <p:nvPr/>
        </p:nvPicPr>
        <p:blipFill>
          <a:blip r:embed="rId2"/>
          <a:stretch>
            <a:fillRect/>
          </a:stretch>
        </p:blipFill>
        <p:spPr>
          <a:xfrm>
            <a:off x="428493" y="4149080"/>
            <a:ext cx="1230230" cy="1230230"/>
          </a:xfrm>
          <a:prstGeom prst="rect">
            <a:avLst/>
          </a:prstGeom>
        </p:spPr>
      </p:pic>
      <p:sp>
        <p:nvSpPr>
          <p:cNvPr id="5" name="AutoShape 4" descr="Billedresultat for karen edelvang"/>
          <p:cNvSpPr>
            <a:spLocks noChangeAspect="1" noChangeArrowheads="1"/>
          </p:cNvSpPr>
          <p:nvPr/>
        </p:nvSpPr>
        <p:spPr bwMode="auto">
          <a:xfrm>
            <a:off x="155575" y="-144462"/>
            <a:ext cx="304800" cy="304802"/>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19" rIns="91440" bIns="45719" numCol="1" anchor="t" anchorCtr="0" compatLnSpc="1">
            <a:prstTxWarp prst="textNoShape">
              <a:avLst/>
            </a:prstTxWarp>
          </a:bodyPr>
          <a:lstStyle/>
          <a:p>
            <a:endParaRPr lang="da-DK"/>
          </a:p>
        </p:txBody>
      </p:sp>
      <p:pic>
        <p:nvPicPr>
          <p:cNvPr id="6" name="Picture 5"/>
          <p:cNvPicPr>
            <a:picLocks noChangeAspect="1"/>
          </p:cNvPicPr>
          <p:nvPr/>
        </p:nvPicPr>
        <p:blipFill>
          <a:blip r:embed="rId3"/>
          <a:stretch>
            <a:fillRect/>
          </a:stretch>
        </p:blipFill>
        <p:spPr>
          <a:xfrm>
            <a:off x="434587" y="1803927"/>
            <a:ext cx="1230230" cy="1381109"/>
          </a:xfrm>
          <a:prstGeom prst="rect">
            <a:avLst/>
          </a:prstGeom>
        </p:spPr>
      </p:pic>
    </p:spTree>
    <p:extLst>
      <p:ext uri="{BB962C8B-B14F-4D97-AF65-F5344CB8AC3E}">
        <p14:creationId xmlns:p14="http://schemas.microsoft.com/office/powerpoint/2010/main" val="2468540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364829"/>
            <a:ext cx="7988968" cy="5078313"/>
          </a:xfrm>
          <a:prstGeom prst="rect">
            <a:avLst/>
          </a:prstGeom>
        </p:spPr>
        <p:txBody>
          <a:bodyPr wrap="square">
            <a:spAutoFit/>
          </a:bodyPr>
          <a:lstStyle/>
          <a:p>
            <a:pPr marL="285759" indent="-285759">
              <a:spcAft>
                <a:spcPts val="0"/>
              </a:spcAft>
              <a:buClr>
                <a:schemeClr val="tx2"/>
              </a:buClr>
              <a:buFont typeface="Wingdings" panose="05000000000000000000" pitchFamily="2" charset="2"/>
              <a:buChar char="Ø"/>
            </a:pPr>
            <a:r>
              <a:rPr lang="da-DK" sz="1800" dirty="0">
                <a:latin typeface="Calibri" panose="020F0502020204030204" pitchFamily="34" charset="0"/>
                <a:ea typeface="Calibri" panose="020F0502020204030204" pitchFamily="34" charset="0"/>
                <a:cs typeface="Times New Roman" panose="02020603050405020304" pitchFamily="18" charset="0"/>
              </a:rPr>
              <a:t>DTU Aqua is partner in EFICA </a:t>
            </a:r>
            <a:r>
              <a:rPr lang="da-DK" sz="1800" dirty="0" err="1">
                <a:latin typeface="Calibri" panose="020F0502020204030204" pitchFamily="34" charset="0"/>
                <a:ea typeface="Calibri" panose="020F0502020204030204" pitchFamily="34" charset="0"/>
                <a:cs typeface="Times New Roman" panose="02020603050405020304" pitchFamily="18" charset="0"/>
              </a:rPr>
              <a:t>Consortium</a:t>
            </a:r>
            <a:r>
              <a:rPr lang="da-DK" sz="1800" dirty="0">
                <a:latin typeface="Calibri" panose="020F0502020204030204" pitchFamily="34" charset="0"/>
                <a:ea typeface="Calibri" panose="020F0502020204030204" pitchFamily="34" charset="0"/>
                <a:cs typeface="Times New Roman" panose="02020603050405020304" pitchFamily="18" charset="0"/>
              </a:rPr>
              <a:t> (The European Fisheries Inventory in the Central Arctic Ocean), </a:t>
            </a:r>
            <a:r>
              <a:rPr lang="da-DK" sz="1800" dirty="0" err="1">
                <a:latin typeface="Calibri" panose="020F0502020204030204" pitchFamily="34" charset="0"/>
                <a:ea typeface="Calibri" panose="020F0502020204030204" pitchFamily="34" charset="0"/>
                <a:cs typeface="Times New Roman" panose="02020603050405020304" pitchFamily="18" charset="0"/>
              </a:rPr>
              <a:t>linked</a:t>
            </a:r>
            <a:r>
              <a:rPr lang="da-DK" sz="1800" dirty="0">
                <a:latin typeface="Calibri" panose="020F0502020204030204" pitchFamily="34" charset="0"/>
                <a:ea typeface="Calibri" panose="020F0502020204030204" pitchFamily="34" charset="0"/>
                <a:cs typeface="Times New Roman" panose="02020603050405020304" pitchFamily="18" charset="0"/>
              </a:rPr>
              <a:t> to the MOSAIC </a:t>
            </a:r>
          </a:p>
          <a:p>
            <a:pPr marL="285759" indent="-285759">
              <a:spcAft>
                <a:spcPts val="0"/>
              </a:spcAft>
              <a:buClr>
                <a:schemeClr val="tx2"/>
              </a:buClr>
              <a:buFont typeface="Wingdings" panose="05000000000000000000" pitchFamily="2" charset="2"/>
              <a:buChar char="Ø"/>
            </a:pPr>
            <a:r>
              <a:rPr lang="da-DK" sz="1800" dirty="0">
                <a:latin typeface="Calibri" panose="020F0502020204030204" pitchFamily="34" charset="0"/>
                <a:ea typeface="Calibri" panose="020F0502020204030204" pitchFamily="34" charset="0"/>
                <a:cs typeface="Times New Roman" panose="02020603050405020304" pitchFamily="18" charset="0"/>
              </a:rPr>
              <a:t>Framstrædet: - Aarhus </a:t>
            </a:r>
            <a:r>
              <a:rPr lang="da-DK" sz="1800" dirty="0" err="1">
                <a:latin typeface="Calibri" panose="020F0502020204030204" pitchFamily="34" charset="0"/>
                <a:ea typeface="Calibri" panose="020F0502020204030204" pitchFamily="34" charset="0"/>
                <a:cs typeface="Times New Roman" panose="02020603050405020304" pitchFamily="18" charset="0"/>
              </a:rPr>
              <a:t>University</a:t>
            </a:r>
            <a:r>
              <a:rPr lang="da-DK" sz="1800" dirty="0">
                <a:latin typeface="Calibri" panose="020F0502020204030204" pitchFamily="34" charset="0"/>
                <a:ea typeface="Calibri" panose="020F0502020204030204" pitchFamily="34" charset="0"/>
                <a:cs typeface="Times New Roman" panose="02020603050405020304" pitchFamily="18" charset="0"/>
              </a:rPr>
              <a:t> is </a:t>
            </a:r>
            <a:r>
              <a:rPr lang="da-DK" sz="1800" dirty="0" err="1">
                <a:latin typeface="Calibri" panose="020F0502020204030204" pitchFamily="34" charset="0"/>
                <a:ea typeface="Calibri" panose="020F0502020204030204" pitchFamily="34" charset="0"/>
                <a:cs typeface="Times New Roman" panose="02020603050405020304" pitchFamily="18" charset="0"/>
              </a:rPr>
              <a:t>working</a:t>
            </a:r>
            <a:r>
              <a:rPr lang="da-DK" sz="1800" dirty="0">
                <a:latin typeface="Calibri" panose="020F0502020204030204" pitchFamily="34" charset="0"/>
                <a:ea typeface="Calibri" panose="020F0502020204030204" pitchFamily="34" charset="0"/>
                <a:cs typeface="Times New Roman" panose="02020603050405020304" pitchFamily="18" charset="0"/>
              </a:rPr>
              <a:t> with </a:t>
            </a:r>
            <a:r>
              <a:rPr lang="da-DK" sz="1800" dirty="0" err="1">
                <a:latin typeface="Calibri" panose="020F0502020204030204" pitchFamily="34" charset="0"/>
                <a:ea typeface="Calibri" panose="020F0502020204030204" pitchFamily="34" charset="0"/>
                <a:cs typeface="Times New Roman" panose="02020603050405020304" pitchFamily="18" charset="0"/>
              </a:rPr>
              <a:t>Norwegians</a:t>
            </a:r>
            <a:r>
              <a:rPr lang="da-DK" sz="1800" dirty="0">
                <a:latin typeface="Calibri" panose="020F0502020204030204" pitchFamily="34" charset="0"/>
                <a:ea typeface="Calibri" panose="020F0502020204030204" pitchFamily="34" charset="0"/>
                <a:cs typeface="Times New Roman" panose="02020603050405020304" pitchFamily="18" charset="0"/>
              </a:rPr>
              <a:t>; and DTU Aqua with </a:t>
            </a:r>
            <a:r>
              <a:rPr lang="da-DK" sz="1800" dirty="0" err="1">
                <a:latin typeface="Calibri" panose="020F0502020204030204" pitchFamily="34" charset="0"/>
                <a:ea typeface="Calibri" panose="020F0502020204030204" pitchFamily="34" charset="0"/>
                <a:cs typeface="Times New Roman" panose="02020603050405020304" pitchFamily="18" charset="0"/>
              </a:rPr>
              <a:t>Norwegian</a:t>
            </a:r>
            <a:r>
              <a:rPr lang="da-DK" sz="1800" dirty="0">
                <a:latin typeface="Calibri" panose="020F0502020204030204" pitchFamily="34" charset="0"/>
                <a:ea typeface="Calibri" panose="020F0502020204030204" pitchFamily="34" charset="0"/>
                <a:cs typeface="Times New Roman" panose="02020603050405020304" pitchFamily="18" charset="0"/>
              </a:rPr>
              <a:t> Polar </a:t>
            </a:r>
            <a:r>
              <a:rPr lang="da-DK" sz="1800" dirty="0" err="1">
                <a:latin typeface="Calibri" panose="020F0502020204030204" pitchFamily="34" charset="0"/>
                <a:ea typeface="Calibri" panose="020F0502020204030204" pitchFamily="34" charset="0"/>
                <a:cs typeface="Times New Roman" panose="02020603050405020304" pitchFamily="18" charset="0"/>
              </a:rPr>
              <a:t>Institute</a:t>
            </a:r>
            <a:r>
              <a:rPr lang="da-DK" sz="1800" dirty="0">
                <a:latin typeface="Calibri" panose="020F0502020204030204" pitchFamily="34" charset="0"/>
                <a:ea typeface="Calibri" panose="020F0502020204030204" pitchFamily="34" charset="0"/>
                <a:cs typeface="Times New Roman" panose="02020603050405020304" pitchFamily="18" charset="0"/>
              </a:rPr>
              <a:t>. An </a:t>
            </a:r>
            <a:r>
              <a:rPr lang="da-DK" sz="1800" dirty="0" err="1">
                <a:latin typeface="Calibri" panose="020F0502020204030204" pitchFamily="34" charset="0"/>
                <a:ea typeface="Calibri" panose="020F0502020204030204" pitchFamily="34" charset="0"/>
                <a:cs typeface="Times New Roman" panose="02020603050405020304" pitchFamily="18" charset="0"/>
              </a:rPr>
              <a:t>application</a:t>
            </a:r>
            <a:r>
              <a:rPr lang="da-DK" sz="1800" dirty="0">
                <a:latin typeface="Calibri" panose="020F0502020204030204" pitchFamily="34" charset="0"/>
                <a:ea typeface="Calibri" panose="020F0502020204030204" pitchFamily="34" charset="0"/>
                <a:cs typeface="Times New Roman" panose="02020603050405020304" pitchFamily="18" charset="0"/>
              </a:rPr>
              <a:t> to ARICE for 2021 </a:t>
            </a:r>
            <a:r>
              <a:rPr lang="da-DK" sz="1800" dirty="0" err="1">
                <a:latin typeface="Calibri" panose="020F0502020204030204" pitchFamily="34" charset="0"/>
                <a:ea typeface="Calibri" panose="020F0502020204030204" pitchFamily="34" charset="0"/>
                <a:cs typeface="Times New Roman" panose="02020603050405020304" pitchFamily="18" charset="0"/>
              </a:rPr>
              <a:t>shiptime</a:t>
            </a:r>
            <a:r>
              <a:rPr lang="da-DK" sz="1800" dirty="0">
                <a:latin typeface="Calibri" panose="020F0502020204030204" pitchFamily="34" charset="0"/>
                <a:ea typeface="Calibri" panose="020F0502020204030204" pitchFamily="34" charset="0"/>
                <a:cs typeface="Times New Roman" panose="02020603050405020304" pitchFamily="18" charset="0"/>
              </a:rPr>
              <a:t> is </a:t>
            </a:r>
            <a:r>
              <a:rPr lang="da-DK" sz="1800" dirty="0" err="1">
                <a:latin typeface="Calibri" panose="020F0502020204030204" pitchFamily="34" charset="0"/>
                <a:ea typeface="Calibri" panose="020F0502020204030204" pitchFamily="34" charset="0"/>
                <a:cs typeface="Times New Roman" panose="02020603050405020304" pitchFamily="18" charset="0"/>
              </a:rPr>
              <a:t>planned</a:t>
            </a:r>
            <a:r>
              <a:rPr lang="da-DK" sz="1800" dirty="0">
                <a:latin typeface="Calibri" panose="020F0502020204030204" pitchFamily="34" charset="0"/>
                <a:ea typeface="Calibri" panose="020F0502020204030204" pitchFamily="34" charset="0"/>
                <a:cs typeface="Times New Roman" panose="02020603050405020304" pitchFamily="18" charset="0"/>
              </a:rPr>
              <a:t>.</a:t>
            </a:r>
          </a:p>
          <a:p>
            <a:pPr marL="285759" indent="-285759">
              <a:spcAft>
                <a:spcPts val="0"/>
              </a:spcAft>
              <a:buClr>
                <a:schemeClr val="tx2"/>
              </a:buClr>
              <a:buFont typeface="Wingdings" panose="05000000000000000000" pitchFamily="2" charset="2"/>
              <a:buChar char="Ø"/>
            </a:pPr>
            <a:r>
              <a:rPr lang="da-DK" sz="1800" dirty="0">
                <a:latin typeface="Calibri" panose="020F0502020204030204" pitchFamily="34" charset="0"/>
                <a:ea typeface="Calibri" panose="020F0502020204030204" pitchFamily="34" charset="0"/>
                <a:cs typeface="Times New Roman" panose="02020603050405020304" pitchFamily="18" charset="0"/>
              </a:rPr>
              <a:t>SAS has </a:t>
            </a:r>
            <a:r>
              <a:rPr lang="da-DK" sz="1800" dirty="0" err="1">
                <a:latin typeface="Calibri" panose="020F0502020204030204" pitchFamily="34" charset="0"/>
                <a:ea typeface="Calibri" panose="020F0502020204030204" pitchFamily="34" charset="0"/>
                <a:cs typeface="Times New Roman" panose="02020603050405020304" pitchFamily="18" charset="0"/>
              </a:rPr>
              <a:t>been</a:t>
            </a:r>
            <a:r>
              <a:rPr lang="da-DK" sz="1800" dirty="0">
                <a:latin typeface="Calibri" panose="020F0502020204030204" pitchFamily="34" charset="0"/>
                <a:ea typeface="Calibri" panose="020F0502020204030204" pitchFamily="34" charset="0"/>
                <a:cs typeface="Times New Roman" panose="02020603050405020304" pitchFamily="18" charset="0"/>
              </a:rPr>
              <a:t> </a:t>
            </a:r>
            <a:r>
              <a:rPr lang="da-DK" sz="1800" dirty="0" err="1">
                <a:latin typeface="Calibri" panose="020F0502020204030204" pitchFamily="34" charset="0"/>
                <a:ea typeface="Calibri" panose="020F0502020204030204" pitchFamily="34" charset="0"/>
                <a:cs typeface="Times New Roman" panose="02020603050405020304" pitchFamily="18" charset="0"/>
              </a:rPr>
              <a:t>promoted</a:t>
            </a:r>
            <a:r>
              <a:rPr lang="da-DK" sz="1800" dirty="0">
                <a:latin typeface="Calibri" panose="020F0502020204030204" pitchFamily="34" charset="0"/>
                <a:ea typeface="Calibri" panose="020F0502020204030204" pitchFamily="34" charset="0"/>
                <a:cs typeface="Times New Roman" panose="02020603050405020304" pitchFamily="18" charset="0"/>
              </a:rPr>
              <a:t> </a:t>
            </a:r>
            <a:r>
              <a:rPr lang="da-DK" sz="1800" dirty="0" err="1">
                <a:latin typeface="Calibri" panose="020F0502020204030204" pitchFamily="34" charset="0"/>
                <a:ea typeface="Calibri" panose="020F0502020204030204" pitchFamily="34" charset="0"/>
                <a:cs typeface="Times New Roman" panose="02020603050405020304" pitchFamily="18" charset="0"/>
              </a:rPr>
              <a:t>again</a:t>
            </a:r>
            <a:r>
              <a:rPr lang="da-DK" sz="1800" dirty="0">
                <a:latin typeface="Calibri" panose="020F0502020204030204" pitchFamily="34" charset="0"/>
                <a:ea typeface="Calibri" panose="020F0502020204030204" pitchFamily="34" charset="0"/>
                <a:cs typeface="Times New Roman" panose="02020603050405020304" pitchFamily="18" charset="0"/>
              </a:rPr>
              <a:t> at </a:t>
            </a:r>
            <a:r>
              <a:rPr lang="da-DK" sz="1800" dirty="0" err="1">
                <a:latin typeface="Calibri" panose="020F0502020204030204" pitchFamily="34" charset="0"/>
                <a:ea typeface="Calibri" panose="020F0502020204030204" pitchFamily="34" charset="0"/>
                <a:cs typeface="Times New Roman" panose="02020603050405020304" pitchFamily="18" charset="0"/>
              </a:rPr>
              <a:t>our</a:t>
            </a:r>
            <a:r>
              <a:rPr lang="da-DK" sz="1800" dirty="0">
                <a:latin typeface="Calibri" panose="020F0502020204030204" pitchFamily="34" charset="0"/>
                <a:ea typeface="Calibri" panose="020F0502020204030204" pitchFamily="34" charset="0"/>
                <a:cs typeface="Times New Roman" panose="02020603050405020304" pitchFamily="18" charset="0"/>
              </a:rPr>
              <a:t> national </a:t>
            </a:r>
            <a:r>
              <a:rPr lang="da-DK" sz="1800" dirty="0" err="1">
                <a:latin typeface="Calibri" panose="020F0502020204030204" pitchFamily="34" charset="0"/>
                <a:ea typeface="Calibri" panose="020F0502020204030204" pitchFamily="34" charset="0"/>
                <a:cs typeface="Times New Roman" panose="02020603050405020304" pitchFamily="18" charset="0"/>
              </a:rPr>
              <a:t>yearly</a:t>
            </a:r>
            <a:r>
              <a:rPr lang="da-DK" sz="1800" dirty="0">
                <a:latin typeface="Calibri" panose="020F0502020204030204" pitchFamily="34" charset="0"/>
                <a:ea typeface="Calibri" panose="020F0502020204030204" pitchFamily="34" charset="0"/>
                <a:cs typeface="Times New Roman" panose="02020603050405020304" pitchFamily="18" charset="0"/>
              </a:rPr>
              <a:t> Arctic meeting at Hindsgavl in April 2019</a:t>
            </a:r>
          </a:p>
          <a:p>
            <a:pPr marL="285759" indent="-285759">
              <a:spcAft>
                <a:spcPts val="0"/>
              </a:spcAft>
              <a:buClr>
                <a:schemeClr val="tx2"/>
              </a:buClr>
              <a:buFont typeface="Wingdings" panose="05000000000000000000" pitchFamily="2" charset="2"/>
              <a:buChar char="Ø"/>
            </a:pPr>
            <a:r>
              <a:rPr lang="da-DK" sz="1800" dirty="0">
                <a:latin typeface="Calibri" panose="020F0502020204030204" pitchFamily="34" charset="0"/>
                <a:ea typeface="Calibri" panose="020F0502020204030204" pitchFamily="34" charset="0"/>
                <a:cs typeface="Times New Roman" panose="02020603050405020304" pitchFamily="18" charset="0"/>
              </a:rPr>
              <a:t>SAS is </a:t>
            </a:r>
            <a:r>
              <a:rPr lang="da-DK" sz="1800" dirty="0" err="1">
                <a:latin typeface="Calibri" panose="020F0502020204030204" pitchFamily="34" charset="0"/>
                <a:ea typeface="Calibri" panose="020F0502020204030204" pitchFamily="34" charset="0"/>
                <a:cs typeface="Times New Roman" panose="02020603050405020304" pitchFamily="18" charset="0"/>
              </a:rPr>
              <a:t>included</a:t>
            </a:r>
            <a:r>
              <a:rPr lang="da-DK" sz="1800" dirty="0">
                <a:latin typeface="Calibri" panose="020F0502020204030204" pitchFamily="34" charset="0"/>
                <a:ea typeface="Calibri" panose="020F0502020204030204" pitchFamily="34" charset="0"/>
                <a:cs typeface="Times New Roman" panose="02020603050405020304" pitchFamily="18" charset="0"/>
              </a:rPr>
              <a:t> in ISAAFFIK </a:t>
            </a:r>
            <a:r>
              <a:rPr lang="da-DK" sz="1800" dirty="0" err="1">
                <a:latin typeface="Calibri" panose="020F0502020204030204" pitchFamily="34" charset="0"/>
                <a:ea typeface="Calibri" panose="020F0502020204030204" pitchFamily="34" charset="0"/>
                <a:cs typeface="Times New Roman" panose="02020603050405020304" pitchFamily="18" charset="0"/>
              </a:rPr>
              <a:t>which</a:t>
            </a:r>
            <a:r>
              <a:rPr lang="da-DK" sz="1800" dirty="0">
                <a:latin typeface="Calibri" panose="020F0502020204030204" pitchFamily="34" charset="0"/>
                <a:ea typeface="Calibri" panose="020F0502020204030204" pitchFamily="34" charset="0"/>
                <a:cs typeface="Times New Roman" panose="02020603050405020304" pitchFamily="18" charset="0"/>
              </a:rPr>
              <a:t> is the Danish database for Arctic research and </a:t>
            </a:r>
            <a:r>
              <a:rPr lang="da-DK" sz="1800" dirty="0" err="1">
                <a:latin typeface="Calibri" panose="020F0502020204030204" pitchFamily="34" charset="0"/>
                <a:ea typeface="Calibri" panose="020F0502020204030204" pitchFamily="34" charset="0"/>
                <a:cs typeface="Times New Roman" panose="02020603050405020304" pitchFamily="18" charset="0"/>
              </a:rPr>
              <a:t>infrastructure</a:t>
            </a:r>
            <a:r>
              <a:rPr lang="da-DK" sz="1800" dirty="0">
                <a:latin typeface="Calibri" panose="020F0502020204030204" pitchFamily="34" charset="0"/>
                <a:ea typeface="Calibri" panose="020F0502020204030204" pitchFamily="34" charset="0"/>
                <a:cs typeface="Times New Roman" panose="02020603050405020304" pitchFamily="18" charset="0"/>
              </a:rPr>
              <a:t> </a:t>
            </a:r>
            <a:r>
              <a:rPr lang="da-DK" sz="18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2"/>
              </a:rPr>
              <a:t>https://www.isaaffik.org/</a:t>
            </a:r>
            <a:r>
              <a:rPr lang="da-DK" sz="1800" dirty="0">
                <a:latin typeface="Calibri" panose="020F0502020204030204" pitchFamily="34" charset="0"/>
                <a:ea typeface="Calibri" panose="020F0502020204030204" pitchFamily="34" charset="0"/>
                <a:cs typeface="Times New Roman" panose="02020603050405020304" pitchFamily="18" charset="0"/>
              </a:rPr>
              <a:t> </a:t>
            </a:r>
          </a:p>
          <a:p>
            <a:pPr marL="285759" indent="-285759">
              <a:spcAft>
                <a:spcPts val="0"/>
              </a:spcAft>
              <a:buClr>
                <a:schemeClr val="tx2"/>
              </a:buClr>
              <a:buFont typeface="Wingdings" panose="05000000000000000000" pitchFamily="2" charset="2"/>
              <a:buChar char="Ø"/>
            </a:pPr>
            <a:r>
              <a:rPr lang="da-DK" sz="1800" dirty="0">
                <a:latin typeface="Calibri" panose="020F0502020204030204" pitchFamily="34" charset="0"/>
                <a:ea typeface="Calibri" panose="020F0502020204030204" pitchFamily="34" charset="0"/>
                <a:cs typeface="Times New Roman" panose="02020603050405020304" pitchFamily="18" charset="0"/>
              </a:rPr>
              <a:t>SAS has </a:t>
            </a:r>
            <a:r>
              <a:rPr lang="da-DK" sz="1800" dirty="0" err="1">
                <a:latin typeface="Calibri" panose="020F0502020204030204" pitchFamily="34" charset="0"/>
                <a:ea typeface="Calibri" panose="020F0502020204030204" pitchFamily="34" charset="0"/>
                <a:cs typeface="Times New Roman" panose="02020603050405020304" pitchFamily="18" charset="0"/>
              </a:rPr>
              <a:t>been</a:t>
            </a:r>
            <a:r>
              <a:rPr lang="da-DK" sz="1800" dirty="0">
                <a:latin typeface="Calibri" panose="020F0502020204030204" pitchFamily="34" charset="0"/>
                <a:ea typeface="Calibri" panose="020F0502020204030204" pitchFamily="34" charset="0"/>
                <a:cs typeface="Times New Roman" panose="02020603050405020304" pitchFamily="18" charset="0"/>
              </a:rPr>
              <a:t> </a:t>
            </a:r>
            <a:r>
              <a:rPr lang="da-DK" sz="1800" dirty="0" err="1">
                <a:latin typeface="Calibri" panose="020F0502020204030204" pitchFamily="34" charset="0"/>
                <a:ea typeface="Calibri" panose="020F0502020204030204" pitchFamily="34" charset="0"/>
                <a:cs typeface="Times New Roman" panose="02020603050405020304" pitchFamily="18" charset="0"/>
              </a:rPr>
              <a:t>mentioned</a:t>
            </a:r>
            <a:r>
              <a:rPr lang="da-DK" sz="1800" dirty="0">
                <a:latin typeface="Calibri" panose="020F0502020204030204" pitchFamily="34" charset="0"/>
                <a:ea typeface="Calibri" panose="020F0502020204030204" pitchFamily="34" charset="0"/>
                <a:cs typeface="Times New Roman" panose="02020603050405020304" pitchFamily="18" charset="0"/>
              </a:rPr>
              <a:t> in the Danish Center for Marine Research 2020 </a:t>
            </a:r>
            <a:r>
              <a:rPr lang="da-DK" sz="1800" dirty="0" err="1">
                <a:latin typeface="Calibri" panose="020F0502020204030204" pitchFamily="34" charset="0"/>
                <a:ea typeface="Calibri" panose="020F0502020204030204" pitchFamily="34" charset="0"/>
                <a:cs typeface="Times New Roman" panose="02020603050405020304" pitchFamily="18" charset="0"/>
              </a:rPr>
              <a:t>call</a:t>
            </a:r>
            <a:r>
              <a:rPr lang="da-DK" sz="1800" dirty="0">
                <a:latin typeface="Calibri" panose="020F0502020204030204" pitchFamily="34" charset="0"/>
                <a:ea typeface="Calibri" panose="020F0502020204030204" pitchFamily="34" charset="0"/>
                <a:cs typeface="Times New Roman" panose="02020603050405020304" pitchFamily="18" charset="0"/>
              </a:rPr>
              <a:t> with deadline 1/4 2019</a:t>
            </a:r>
          </a:p>
          <a:p>
            <a:pPr marL="285759" indent="-285759">
              <a:spcAft>
                <a:spcPts val="0"/>
              </a:spcAft>
              <a:buClr>
                <a:schemeClr val="tx2"/>
              </a:buClr>
              <a:buFont typeface="Wingdings" panose="05000000000000000000" pitchFamily="2" charset="2"/>
              <a:buChar char="Ø"/>
            </a:pPr>
            <a:r>
              <a:rPr lang="da-DK" sz="1800" dirty="0">
                <a:latin typeface="Calibri" panose="020F0502020204030204" pitchFamily="34" charset="0"/>
                <a:ea typeface="Calibri" panose="020F0502020204030204" pitchFamily="34" charset="0"/>
                <a:cs typeface="Times New Roman" panose="02020603050405020304" pitchFamily="18" charset="0"/>
              </a:rPr>
              <a:t>DTU Aqua is part of ARICE, </a:t>
            </a:r>
            <a:r>
              <a:rPr lang="da-DK" sz="1800" dirty="0" err="1">
                <a:latin typeface="Calibri" panose="020F0502020204030204" pitchFamily="34" charset="0"/>
                <a:ea typeface="Calibri" panose="020F0502020204030204" pitchFamily="34" charset="0"/>
                <a:cs typeface="Times New Roman" panose="02020603050405020304" pitchFamily="18" charset="0"/>
              </a:rPr>
              <a:t>which</a:t>
            </a:r>
            <a:r>
              <a:rPr lang="da-DK" sz="1800" dirty="0">
                <a:latin typeface="Calibri" panose="020F0502020204030204" pitchFamily="34" charset="0"/>
                <a:ea typeface="Calibri" panose="020F0502020204030204" pitchFamily="34" charset="0"/>
                <a:cs typeface="Times New Roman" panose="02020603050405020304" pitchFamily="18" charset="0"/>
              </a:rPr>
              <a:t> is part of the EU Arctic </a:t>
            </a:r>
            <a:r>
              <a:rPr lang="da-DK" sz="1800" dirty="0" err="1">
                <a:latin typeface="Calibri" panose="020F0502020204030204" pitchFamily="34" charset="0"/>
                <a:ea typeface="Calibri" panose="020F0502020204030204" pitchFamily="34" charset="0"/>
                <a:cs typeface="Times New Roman" panose="02020603050405020304" pitchFamily="18" charset="0"/>
              </a:rPr>
              <a:t>cluster</a:t>
            </a:r>
            <a:r>
              <a:rPr lang="da-DK" sz="1800" dirty="0">
                <a:latin typeface="Calibri" panose="020F0502020204030204" pitchFamily="34" charset="0"/>
                <a:ea typeface="Calibri" panose="020F0502020204030204" pitchFamily="34" charset="0"/>
                <a:cs typeface="Times New Roman" panose="02020603050405020304" pitchFamily="18" charset="0"/>
              </a:rPr>
              <a:t> </a:t>
            </a:r>
            <a:r>
              <a:rPr lang="da-DK" sz="1800" dirty="0" err="1">
                <a:latin typeface="Calibri" panose="020F0502020204030204" pitchFamily="34" charset="0"/>
                <a:ea typeface="Calibri" panose="020F0502020204030204" pitchFamily="34" charset="0"/>
                <a:cs typeface="Times New Roman" panose="02020603050405020304" pitchFamily="18" charset="0"/>
              </a:rPr>
              <a:t>offering</a:t>
            </a:r>
            <a:r>
              <a:rPr lang="da-DK" sz="1800" dirty="0">
                <a:latin typeface="Calibri" panose="020F0502020204030204" pitchFamily="34" charset="0"/>
                <a:ea typeface="Calibri" panose="020F0502020204030204" pitchFamily="34" charset="0"/>
                <a:cs typeface="Times New Roman" panose="02020603050405020304" pitchFamily="18" charset="0"/>
              </a:rPr>
              <a:t> </a:t>
            </a:r>
            <a:r>
              <a:rPr lang="da-DK" sz="1800" dirty="0" err="1">
                <a:latin typeface="Calibri" panose="020F0502020204030204" pitchFamily="34" charset="0"/>
                <a:ea typeface="Calibri" panose="020F0502020204030204" pitchFamily="34" charset="0"/>
                <a:cs typeface="Times New Roman" panose="02020603050405020304" pitchFamily="18" charset="0"/>
              </a:rPr>
              <a:t>shiptime</a:t>
            </a:r>
            <a:r>
              <a:rPr lang="da-DK" sz="1800" dirty="0">
                <a:latin typeface="Calibri" panose="020F0502020204030204" pitchFamily="34" charset="0"/>
                <a:ea typeface="Calibri" panose="020F0502020204030204" pitchFamily="34" charset="0"/>
                <a:cs typeface="Times New Roman" panose="02020603050405020304" pitchFamily="18" charset="0"/>
              </a:rPr>
              <a:t> on Arctic </a:t>
            </a:r>
            <a:r>
              <a:rPr lang="da-DK" sz="1800" dirty="0" err="1">
                <a:latin typeface="Calibri" panose="020F0502020204030204" pitchFamily="34" charset="0"/>
                <a:ea typeface="Calibri" panose="020F0502020204030204" pitchFamily="34" charset="0"/>
                <a:cs typeface="Times New Roman" panose="02020603050405020304" pitchFamily="18" charset="0"/>
              </a:rPr>
              <a:t>going</a:t>
            </a:r>
            <a:r>
              <a:rPr lang="da-DK" sz="1800" dirty="0">
                <a:latin typeface="Calibri" panose="020F0502020204030204" pitchFamily="34" charset="0"/>
                <a:ea typeface="Calibri" panose="020F0502020204030204" pitchFamily="34" charset="0"/>
                <a:cs typeface="Times New Roman" panose="02020603050405020304" pitchFamily="18" charset="0"/>
              </a:rPr>
              <a:t> </a:t>
            </a:r>
            <a:r>
              <a:rPr lang="da-DK" sz="1800" dirty="0" err="1">
                <a:latin typeface="Calibri" panose="020F0502020204030204" pitchFamily="34" charset="0"/>
                <a:ea typeface="Calibri" panose="020F0502020204030204" pitchFamily="34" charset="0"/>
                <a:cs typeface="Times New Roman" panose="02020603050405020304" pitchFamily="18" charset="0"/>
              </a:rPr>
              <a:t>ships</a:t>
            </a:r>
            <a:r>
              <a:rPr lang="da-DK" sz="1800" dirty="0">
                <a:latin typeface="Calibri" panose="020F0502020204030204" pitchFamily="34" charset="0"/>
                <a:ea typeface="Calibri" panose="020F0502020204030204" pitchFamily="34" charset="0"/>
                <a:cs typeface="Times New Roman" panose="02020603050405020304" pitchFamily="18" charset="0"/>
              </a:rPr>
              <a:t> and has SAS in </a:t>
            </a:r>
            <a:r>
              <a:rPr lang="da-DK" sz="1800" dirty="0" err="1">
                <a:latin typeface="Calibri" panose="020F0502020204030204" pitchFamily="34" charset="0"/>
                <a:ea typeface="Calibri" panose="020F0502020204030204" pitchFamily="34" charset="0"/>
                <a:cs typeface="Times New Roman" panose="02020603050405020304" pitchFamily="18" charset="0"/>
              </a:rPr>
              <a:t>here</a:t>
            </a:r>
            <a:r>
              <a:rPr lang="da-DK" sz="1800" dirty="0">
                <a:latin typeface="Calibri" panose="020F0502020204030204" pitchFamily="34" charset="0"/>
                <a:ea typeface="Calibri" panose="020F0502020204030204" pitchFamily="34" charset="0"/>
                <a:cs typeface="Times New Roman" panose="02020603050405020304" pitchFamily="18" charset="0"/>
              </a:rPr>
              <a:t> </a:t>
            </a:r>
            <a:r>
              <a:rPr lang="da-DK" sz="18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3"/>
              </a:rPr>
              <a:t>https://www.arice.eu/</a:t>
            </a:r>
            <a:r>
              <a:rPr lang="da-DK" sz="1800" dirty="0">
                <a:latin typeface="Calibri" panose="020F0502020204030204" pitchFamily="34" charset="0"/>
                <a:ea typeface="Calibri" panose="020F0502020204030204" pitchFamily="34" charset="0"/>
                <a:cs typeface="Times New Roman" panose="02020603050405020304" pitchFamily="18" charset="0"/>
              </a:rPr>
              <a:t> </a:t>
            </a:r>
          </a:p>
          <a:p>
            <a:pPr marL="285759" indent="-285759">
              <a:spcAft>
                <a:spcPts val="0"/>
              </a:spcAft>
              <a:buClr>
                <a:schemeClr val="tx2"/>
              </a:buClr>
              <a:buFont typeface="Wingdings" panose="05000000000000000000" pitchFamily="2" charset="2"/>
              <a:buChar char="Ø"/>
            </a:pPr>
            <a:r>
              <a:rPr lang="da-DK" sz="1800" dirty="0">
                <a:latin typeface="Calibri" panose="020F0502020204030204" pitchFamily="34" charset="0"/>
                <a:ea typeface="Calibri" panose="020F0502020204030204" pitchFamily="34" charset="0"/>
                <a:cs typeface="Times New Roman" panose="02020603050405020304" pitchFamily="18" charset="0"/>
              </a:rPr>
              <a:t>Aarhus </a:t>
            </a:r>
            <a:r>
              <a:rPr lang="da-DK" sz="1800" dirty="0" err="1">
                <a:latin typeface="Calibri" panose="020F0502020204030204" pitchFamily="34" charset="0"/>
                <a:ea typeface="Calibri" panose="020F0502020204030204" pitchFamily="34" charset="0"/>
                <a:cs typeface="Times New Roman" panose="02020603050405020304" pitchFamily="18" charset="0"/>
              </a:rPr>
              <a:t>University</a:t>
            </a:r>
            <a:r>
              <a:rPr lang="da-DK" sz="1800" dirty="0">
                <a:latin typeface="Calibri" panose="020F0502020204030204" pitchFamily="34" charset="0"/>
                <a:ea typeface="Calibri" panose="020F0502020204030204" pitchFamily="34" charset="0"/>
                <a:cs typeface="Times New Roman" panose="02020603050405020304" pitchFamily="18" charset="0"/>
              </a:rPr>
              <a:t> is part of a GLACE </a:t>
            </a:r>
            <a:r>
              <a:rPr lang="da-DK" sz="1800" dirty="0" err="1">
                <a:latin typeface="Calibri" panose="020F0502020204030204" pitchFamily="34" charset="0"/>
                <a:ea typeface="Calibri" panose="020F0502020204030204" pitchFamily="34" charset="0"/>
                <a:cs typeface="Times New Roman" panose="02020603050405020304" pitchFamily="18" charset="0"/>
              </a:rPr>
              <a:t>application</a:t>
            </a:r>
            <a:r>
              <a:rPr lang="da-DK" sz="1800" dirty="0">
                <a:latin typeface="Calibri" panose="020F0502020204030204" pitchFamily="34" charset="0"/>
                <a:ea typeface="Calibri" panose="020F0502020204030204" pitchFamily="34" charset="0"/>
                <a:cs typeface="Times New Roman" panose="02020603050405020304" pitchFamily="18" charset="0"/>
              </a:rPr>
              <a:t> </a:t>
            </a:r>
            <a:r>
              <a:rPr lang="da-DK" sz="1800" u="sng" dirty="0">
                <a:solidFill>
                  <a:srgbClr val="0000FF"/>
                </a:solidFill>
                <a:latin typeface="Calibri" panose="020F0502020204030204" pitchFamily="34" charset="0"/>
                <a:ea typeface="Calibri" panose="020F0502020204030204" pitchFamily="34" charset="0"/>
                <a:cs typeface="Times New Roman" panose="02020603050405020304" pitchFamily="18" charset="0"/>
                <a:hlinkClick r:id="rId4"/>
              </a:rPr>
              <a:t>https://polar.epfl.ch/page-156957-en.html</a:t>
            </a:r>
            <a:endParaRPr lang="da-DK"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1"/>
          <p:cNvSpPr txBox="1">
            <a:spLocks/>
          </p:cNvSpPr>
          <p:nvPr/>
        </p:nvSpPr>
        <p:spPr>
          <a:xfrm>
            <a:off x="257944" y="304800"/>
            <a:ext cx="8418512" cy="1143000"/>
          </a:xfrm>
          <a:prstGeom prst="rect">
            <a:avLst/>
          </a:prstGeom>
        </p:spPr>
        <p:txBody>
          <a:bodyPr/>
          <a:lstStyle>
            <a:lvl1pPr algn="l" rtl="0" eaLnBrk="0" fontAlgn="base" hangingPunct="0">
              <a:spcBef>
                <a:spcPct val="0"/>
              </a:spcBef>
              <a:spcAft>
                <a:spcPct val="0"/>
              </a:spcAft>
              <a:defRPr sz="2400" b="1">
                <a:solidFill>
                  <a:schemeClr val="tx1"/>
                </a:solidFill>
                <a:latin typeface="+mj-lt"/>
                <a:ea typeface="+mj-ea"/>
                <a:cs typeface="ＭＳ Ｐゴシック"/>
              </a:defRPr>
            </a:lvl1pPr>
            <a:lvl2pPr algn="l" rtl="0" eaLnBrk="0" fontAlgn="base" hangingPunct="0">
              <a:spcBef>
                <a:spcPct val="0"/>
              </a:spcBef>
              <a:spcAft>
                <a:spcPct val="0"/>
              </a:spcAft>
              <a:defRPr sz="2400" b="1">
                <a:solidFill>
                  <a:schemeClr val="tx1"/>
                </a:solidFill>
                <a:latin typeface="Verdana" pitchFamily="34" charset="0"/>
                <a:ea typeface="ＭＳ Ｐゴシック" pitchFamily="-80" charset="-128"/>
                <a:cs typeface="ＭＳ Ｐゴシック"/>
              </a:defRPr>
            </a:lvl2pPr>
            <a:lvl3pPr algn="l" rtl="0" eaLnBrk="0" fontAlgn="base" hangingPunct="0">
              <a:spcBef>
                <a:spcPct val="0"/>
              </a:spcBef>
              <a:spcAft>
                <a:spcPct val="0"/>
              </a:spcAft>
              <a:defRPr sz="2400" b="1">
                <a:solidFill>
                  <a:schemeClr val="tx1"/>
                </a:solidFill>
                <a:latin typeface="Verdana" pitchFamily="34" charset="0"/>
                <a:ea typeface="ＭＳ Ｐゴシック" pitchFamily="-80" charset="-128"/>
                <a:cs typeface="ＭＳ Ｐゴシック"/>
              </a:defRPr>
            </a:lvl3pPr>
            <a:lvl4pPr algn="l" rtl="0" eaLnBrk="0" fontAlgn="base" hangingPunct="0">
              <a:spcBef>
                <a:spcPct val="0"/>
              </a:spcBef>
              <a:spcAft>
                <a:spcPct val="0"/>
              </a:spcAft>
              <a:defRPr sz="2400" b="1">
                <a:solidFill>
                  <a:schemeClr val="tx1"/>
                </a:solidFill>
                <a:latin typeface="Verdana" pitchFamily="34" charset="0"/>
                <a:ea typeface="ＭＳ Ｐゴシック" pitchFamily="-80" charset="-128"/>
                <a:cs typeface="ＭＳ Ｐゴシック"/>
              </a:defRPr>
            </a:lvl4pPr>
            <a:lvl5pPr algn="l" rtl="0" eaLnBrk="0" fontAlgn="base" hangingPunct="0">
              <a:spcBef>
                <a:spcPct val="0"/>
              </a:spcBef>
              <a:spcAft>
                <a:spcPct val="0"/>
              </a:spcAft>
              <a:defRPr sz="2400" b="1">
                <a:solidFill>
                  <a:schemeClr val="tx1"/>
                </a:solidFill>
                <a:latin typeface="Verdana" pitchFamily="34" charset="0"/>
                <a:ea typeface="ＭＳ Ｐゴシック" pitchFamily="-80" charset="-128"/>
                <a:cs typeface="ＭＳ Ｐゴシック"/>
              </a:defRPr>
            </a:lvl5pPr>
            <a:lvl6pPr marL="457200" algn="l" rtl="0" fontAlgn="base">
              <a:spcBef>
                <a:spcPct val="0"/>
              </a:spcBef>
              <a:spcAft>
                <a:spcPct val="0"/>
              </a:spcAft>
              <a:defRPr sz="2400" b="1">
                <a:solidFill>
                  <a:schemeClr val="tx1"/>
                </a:solidFill>
                <a:latin typeface="Verdana" pitchFamily="34" charset="0"/>
                <a:ea typeface="ＭＳ Ｐゴシック" pitchFamily="-80" charset="-128"/>
              </a:defRPr>
            </a:lvl6pPr>
            <a:lvl7pPr marL="914400" algn="l" rtl="0" fontAlgn="base">
              <a:spcBef>
                <a:spcPct val="0"/>
              </a:spcBef>
              <a:spcAft>
                <a:spcPct val="0"/>
              </a:spcAft>
              <a:defRPr sz="2400" b="1">
                <a:solidFill>
                  <a:schemeClr val="tx1"/>
                </a:solidFill>
                <a:latin typeface="Verdana" pitchFamily="34" charset="0"/>
                <a:ea typeface="ＭＳ Ｐゴシック" pitchFamily="-80" charset="-128"/>
              </a:defRPr>
            </a:lvl7pPr>
            <a:lvl8pPr marL="1371600" algn="l" rtl="0" fontAlgn="base">
              <a:spcBef>
                <a:spcPct val="0"/>
              </a:spcBef>
              <a:spcAft>
                <a:spcPct val="0"/>
              </a:spcAft>
              <a:defRPr sz="2400" b="1">
                <a:solidFill>
                  <a:schemeClr val="tx1"/>
                </a:solidFill>
                <a:latin typeface="Verdana" pitchFamily="34" charset="0"/>
                <a:ea typeface="ＭＳ Ｐゴシック" pitchFamily="-80" charset="-128"/>
              </a:defRPr>
            </a:lvl8pPr>
            <a:lvl9pPr marL="1828800" algn="l" rtl="0" fontAlgn="base">
              <a:spcBef>
                <a:spcPct val="0"/>
              </a:spcBef>
              <a:spcAft>
                <a:spcPct val="0"/>
              </a:spcAft>
              <a:defRPr sz="2400" b="1">
                <a:solidFill>
                  <a:schemeClr val="tx1"/>
                </a:solidFill>
                <a:latin typeface="Verdana" pitchFamily="34" charset="0"/>
                <a:ea typeface="ＭＳ Ｐゴシック" pitchFamily="-80" charset="-128"/>
              </a:defRPr>
            </a:lvl9pPr>
          </a:lstStyle>
          <a:p>
            <a:endParaRPr lang="da-DK" kern="0" dirty="0"/>
          </a:p>
          <a:p>
            <a:r>
              <a:rPr lang="da-DK" sz="3000" kern="0" dirty="0" err="1">
                <a:solidFill>
                  <a:schemeClr val="tx2"/>
                </a:solidFill>
              </a:rPr>
              <a:t>Overview</a:t>
            </a:r>
            <a:r>
              <a:rPr lang="da-DK" sz="3000" kern="0" dirty="0">
                <a:solidFill>
                  <a:schemeClr val="tx2"/>
                </a:solidFill>
              </a:rPr>
              <a:t> of </a:t>
            </a:r>
            <a:r>
              <a:rPr lang="da-DK" sz="3000" kern="0" dirty="0" err="1">
                <a:solidFill>
                  <a:schemeClr val="tx2"/>
                </a:solidFill>
              </a:rPr>
              <a:t>current</a:t>
            </a:r>
            <a:r>
              <a:rPr lang="da-DK" sz="3000" kern="0" dirty="0">
                <a:solidFill>
                  <a:schemeClr val="tx2"/>
                </a:solidFill>
              </a:rPr>
              <a:t> </a:t>
            </a:r>
            <a:r>
              <a:rPr lang="da-DK" sz="3000" kern="0" dirty="0" err="1">
                <a:solidFill>
                  <a:schemeClr val="tx2"/>
                </a:solidFill>
              </a:rPr>
              <a:t>known</a:t>
            </a:r>
            <a:r>
              <a:rPr lang="da-DK" sz="3000" kern="0" dirty="0">
                <a:solidFill>
                  <a:schemeClr val="tx2"/>
                </a:solidFill>
              </a:rPr>
              <a:t> Danish </a:t>
            </a:r>
            <a:r>
              <a:rPr lang="da-DK" sz="3000" kern="0" dirty="0" err="1">
                <a:solidFill>
                  <a:schemeClr val="tx2"/>
                </a:solidFill>
              </a:rPr>
              <a:t>activities</a:t>
            </a:r>
            <a:endParaRPr lang="da-DK" sz="3000" kern="0" dirty="0">
              <a:solidFill>
                <a:schemeClr val="tx2"/>
              </a:solidFill>
            </a:endParaRPr>
          </a:p>
        </p:txBody>
      </p:sp>
    </p:spTree>
    <p:extLst>
      <p:ext uri="{BB962C8B-B14F-4D97-AF65-F5344CB8AC3E}">
        <p14:creationId xmlns:p14="http://schemas.microsoft.com/office/powerpoint/2010/main" val="1231462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5" y="1556792"/>
            <a:ext cx="8928991" cy="5324535"/>
          </a:xfrm>
          <a:prstGeom prst="rect">
            <a:avLst/>
          </a:prstGeom>
        </p:spPr>
        <p:txBody>
          <a:bodyPr wrap="square">
            <a:spAutoFit/>
          </a:bodyPr>
          <a:lstStyle/>
          <a:p>
            <a:pPr marL="285759" indent="-285759">
              <a:spcAft>
                <a:spcPts val="0"/>
              </a:spcAft>
              <a:buClr>
                <a:schemeClr val="tx2"/>
              </a:buClr>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Times New Roman" panose="02020603050405020304" pitchFamily="18" charset="0"/>
              </a:rPr>
              <a:t>DTU Aqua does not have any Danish led research expeditions planned so far.  We collaborate with the Norwegian Polar Institute in the </a:t>
            </a:r>
            <a:r>
              <a:rPr lang="en-US" sz="2000" dirty="0" err="1">
                <a:latin typeface="Calibri" panose="020F0502020204030204" pitchFamily="34" charset="0"/>
                <a:ea typeface="Calibri" panose="020F0502020204030204" pitchFamily="34" charset="0"/>
                <a:cs typeface="Times New Roman" panose="02020603050405020304" pitchFamily="18" charset="0"/>
              </a:rPr>
              <a:t>Fram</a:t>
            </a:r>
            <a:r>
              <a:rPr lang="en-US" sz="2000" dirty="0">
                <a:latin typeface="Calibri" panose="020F0502020204030204" pitchFamily="34" charset="0"/>
                <a:ea typeface="Calibri" panose="020F0502020204030204" pitchFamily="34" charset="0"/>
                <a:cs typeface="Times New Roman" panose="02020603050405020304" pitchFamily="18" charset="0"/>
              </a:rPr>
              <a:t> Strait every year (also during SAS) as mentioned in the above slide. This is with R/V </a:t>
            </a:r>
            <a:r>
              <a:rPr lang="en-US" sz="2000" dirty="0" err="1">
                <a:latin typeface="Calibri" panose="020F0502020204030204" pitchFamily="34" charset="0"/>
                <a:ea typeface="Calibri" panose="020F0502020204030204" pitchFamily="34" charset="0"/>
                <a:cs typeface="Times New Roman" panose="02020603050405020304" pitchFamily="18" charset="0"/>
              </a:rPr>
              <a:t>Kronprins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dirty="0" err="1">
                <a:latin typeface="Calibri" panose="020F0502020204030204" pitchFamily="34" charset="0"/>
                <a:ea typeface="Calibri" panose="020F0502020204030204" pitchFamily="34" charset="0"/>
                <a:cs typeface="Times New Roman" panose="02020603050405020304" pitchFamily="18" charset="0"/>
              </a:rPr>
              <a:t>Håkon</a:t>
            </a:r>
            <a:r>
              <a:rPr lang="en-US" sz="2000" dirty="0">
                <a:latin typeface="Calibri" panose="020F0502020204030204" pitchFamily="34" charset="0"/>
                <a:ea typeface="Calibri" panose="020F0502020204030204" pitchFamily="34" charset="0"/>
                <a:cs typeface="Times New Roman" panose="02020603050405020304" pitchFamily="18" charset="0"/>
              </a:rPr>
              <a:t>. Here we contribute to measuring water chemistry (inorganic nutrients, dissolved organic carbon and CDOM). In 2019 and 2020 we will also be collecting water for anthropogenic radio-isotopes. </a:t>
            </a:r>
            <a:endParaRPr lang="da-DK" sz="2000" dirty="0">
              <a:latin typeface="Calibri" panose="020F0502020204030204" pitchFamily="34" charset="0"/>
              <a:ea typeface="Calibri" panose="020F0502020204030204" pitchFamily="34" charset="0"/>
              <a:cs typeface="Times New Roman" panose="02020603050405020304" pitchFamily="18" charset="0"/>
            </a:endParaRPr>
          </a:p>
          <a:p>
            <a:pPr marL="285759" indent="-285759">
              <a:spcAft>
                <a:spcPts val="0"/>
              </a:spcAft>
              <a:buClr>
                <a:schemeClr val="tx2"/>
              </a:buClr>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Times New Roman" panose="02020603050405020304" pitchFamily="18" charset="0"/>
              </a:rPr>
              <a:t>We are planning an application to ARICE with call deadline 3 July (see later slide) to expand/extend the cruise in 2020 and 2021 to allow for additional water sampling (wire time for extra profiles). This includes phytoplankton and bacteria measurements and DOM degradation experiments. </a:t>
            </a:r>
            <a:endParaRPr lang="da-DK" sz="2000" dirty="0">
              <a:latin typeface="Calibri" panose="020F0502020204030204" pitchFamily="34" charset="0"/>
              <a:ea typeface="Calibri" panose="020F0502020204030204" pitchFamily="34" charset="0"/>
              <a:cs typeface="Times New Roman" panose="02020603050405020304" pitchFamily="18" charset="0"/>
            </a:endParaRPr>
          </a:p>
          <a:p>
            <a:pPr marL="285759" indent="-285759">
              <a:spcAft>
                <a:spcPts val="0"/>
              </a:spcAft>
              <a:buClr>
                <a:schemeClr val="tx2"/>
              </a:buClr>
              <a:buFont typeface="Wingdings" panose="05000000000000000000" pitchFamily="2" charset="2"/>
              <a:buChar char="Ø"/>
            </a:pPr>
            <a:r>
              <a:rPr lang="en-US" sz="2000" dirty="0">
                <a:latin typeface="Calibri" panose="020F0502020204030204" pitchFamily="34" charset="0"/>
                <a:ea typeface="Calibri" panose="020F0502020204030204" pitchFamily="34" charset="0"/>
                <a:cs typeface="Times New Roman" panose="02020603050405020304" pitchFamily="18" charset="0"/>
              </a:rPr>
              <a:t>With respect to Danish Center of Marine Science (a virtual national center for ship time funding with secretariat at DTU Aqua), we are aware of plans for coastal work in Greenlandic waters in 2020. The deadline for ship time funding for use in 2021 is, 1</a:t>
            </a:r>
            <a:r>
              <a:rPr lang="en-US" sz="2000" baseline="30000" dirty="0">
                <a:latin typeface="Calibri" panose="020F0502020204030204" pitchFamily="34" charset="0"/>
                <a:ea typeface="Calibri" panose="020F0502020204030204" pitchFamily="34" charset="0"/>
                <a:cs typeface="Times New Roman" panose="02020603050405020304" pitchFamily="18" charset="0"/>
              </a:rPr>
              <a:t>st</a:t>
            </a:r>
            <a:r>
              <a:rPr lang="en-US" sz="2000" dirty="0">
                <a:latin typeface="Calibri" panose="020F0502020204030204" pitchFamily="34" charset="0"/>
                <a:ea typeface="Calibri" panose="020F0502020204030204" pitchFamily="34" charset="0"/>
                <a:cs typeface="Times New Roman" panose="02020603050405020304" pitchFamily="18" charset="0"/>
              </a:rPr>
              <a:t> of April 2020. So there may still arise opportunities for Danish Arctic sampling initiatives in 2021. We are welcoming other interested for joining the proposal.</a:t>
            </a:r>
            <a:endParaRPr lang="da-DK"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itle 1"/>
          <p:cNvSpPr txBox="1">
            <a:spLocks/>
          </p:cNvSpPr>
          <p:nvPr/>
        </p:nvSpPr>
        <p:spPr>
          <a:xfrm>
            <a:off x="-36512" y="304800"/>
            <a:ext cx="8418512" cy="1143000"/>
          </a:xfrm>
          <a:prstGeom prst="rect">
            <a:avLst/>
          </a:prstGeom>
        </p:spPr>
        <p:txBody>
          <a:bodyPr/>
          <a:lstStyle>
            <a:lvl1pPr algn="l" rtl="0" eaLnBrk="0" fontAlgn="base" hangingPunct="0">
              <a:spcBef>
                <a:spcPct val="0"/>
              </a:spcBef>
              <a:spcAft>
                <a:spcPct val="0"/>
              </a:spcAft>
              <a:defRPr sz="2400" b="1">
                <a:solidFill>
                  <a:schemeClr val="tx1"/>
                </a:solidFill>
                <a:latin typeface="+mj-lt"/>
                <a:ea typeface="+mj-ea"/>
                <a:cs typeface="ＭＳ Ｐゴシック"/>
              </a:defRPr>
            </a:lvl1pPr>
            <a:lvl2pPr algn="l" rtl="0" eaLnBrk="0" fontAlgn="base" hangingPunct="0">
              <a:spcBef>
                <a:spcPct val="0"/>
              </a:spcBef>
              <a:spcAft>
                <a:spcPct val="0"/>
              </a:spcAft>
              <a:defRPr sz="2400" b="1">
                <a:solidFill>
                  <a:schemeClr val="tx1"/>
                </a:solidFill>
                <a:latin typeface="Verdana" pitchFamily="34" charset="0"/>
                <a:ea typeface="ＭＳ Ｐゴシック" pitchFamily="-80" charset="-128"/>
                <a:cs typeface="ＭＳ Ｐゴシック"/>
              </a:defRPr>
            </a:lvl2pPr>
            <a:lvl3pPr algn="l" rtl="0" eaLnBrk="0" fontAlgn="base" hangingPunct="0">
              <a:spcBef>
                <a:spcPct val="0"/>
              </a:spcBef>
              <a:spcAft>
                <a:spcPct val="0"/>
              </a:spcAft>
              <a:defRPr sz="2400" b="1">
                <a:solidFill>
                  <a:schemeClr val="tx1"/>
                </a:solidFill>
                <a:latin typeface="Verdana" pitchFamily="34" charset="0"/>
                <a:ea typeface="ＭＳ Ｐゴシック" pitchFamily="-80" charset="-128"/>
                <a:cs typeface="ＭＳ Ｐゴシック"/>
              </a:defRPr>
            </a:lvl3pPr>
            <a:lvl4pPr algn="l" rtl="0" eaLnBrk="0" fontAlgn="base" hangingPunct="0">
              <a:spcBef>
                <a:spcPct val="0"/>
              </a:spcBef>
              <a:spcAft>
                <a:spcPct val="0"/>
              </a:spcAft>
              <a:defRPr sz="2400" b="1">
                <a:solidFill>
                  <a:schemeClr val="tx1"/>
                </a:solidFill>
                <a:latin typeface="Verdana" pitchFamily="34" charset="0"/>
                <a:ea typeface="ＭＳ Ｐゴシック" pitchFamily="-80" charset="-128"/>
                <a:cs typeface="ＭＳ Ｐゴシック"/>
              </a:defRPr>
            </a:lvl4pPr>
            <a:lvl5pPr algn="l" rtl="0" eaLnBrk="0" fontAlgn="base" hangingPunct="0">
              <a:spcBef>
                <a:spcPct val="0"/>
              </a:spcBef>
              <a:spcAft>
                <a:spcPct val="0"/>
              </a:spcAft>
              <a:defRPr sz="2400" b="1">
                <a:solidFill>
                  <a:schemeClr val="tx1"/>
                </a:solidFill>
                <a:latin typeface="Verdana" pitchFamily="34" charset="0"/>
                <a:ea typeface="ＭＳ Ｐゴシック" pitchFamily="-80" charset="-128"/>
                <a:cs typeface="ＭＳ Ｐゴシック"/>
              </a:defRPr>
            </a:lvl5pPr>
            <a:lvl6pPr marL="457200" algn="l" rtl="0" fontAlgn="base">
              <a:spcBef>
                <a:spcPct val="0"/>
              </a:spcBef>
              <a:spcAft>
                <a:spcPct val="0"/>
              </a:spcAft>
              <a:defRPr sz="2400" b="1">
                <a:solidFill>
                  <a:schemeClr val="tx1"/>
                </a:solidFill>
                <a:latin typeface="Verdana" pitchFamily="34" charset="0"/>
                <a:ea typeface="ＭＳ Ｐゴシック" pitchFamily="-80" charset="-128"/>
              </a:defRPr>
            </a:lvl6pPr>
            <a:lvl7pPr marL="914400" algn="l" rtl="0" fontAlgn="base">
              <a:spcBef>
                <a:spcPct val="0"/>
              </a:spcBef>
              <a:spcAft>
                <a:spcPct val="0"/>
              </a:spcAft>
              <a:defRPr sz="2400" b="1">
                <a:solidFill>
                  <a:schemeClr val="tx1"/>
                </a:solidFill>
                <a:latin typeface="Verdana" pitchFamily="34" charset="0"/>
                <a:ea typeface="ＭＳ Ｐゴシック" pitchFamily="-80" charset="-128"/>
              </a:defRPr>
            </a:lvl7pPr>
            <a:lvl8pPr marL="1371600" algn="l" rtl="0" fontAlgn="base">
              <a:spcBef>
                <a:spcPct val="0"/>
              </a:spcBef>
              <a:spcAft>
                <a:spcPct val="0"/>
              </a:spcAft>
              <a:defRPr sz="2400" b="1">
                <a:solidFill>
                  <a:schemeClr val="tx1"/>
                </a:solidFill>
                <a:latin typeface="Verdana" pitchFamily="34" charset="0"/>
                <a:ea typeface="ＭＳ Ｐゴシック" pitchFamily="-80" charset="-128"/>
              </a:defRPr>
            </a:lvl8pPr>
            <a:lvl9pPr marL="1828800" algn="l" rtl="0" fontAlgn="base">
              <a:spcBef>
                <a:spcPct val="0"/>
              </a:spcBef>
              <a:spcAft>
                <a:spcPct val="0"/>
              </a:spcAft>
              <a:defRPr sz="2400" b="1">
                <a:solidFill>
                  <a:schemeClr val="tx1"/>
                </a:solidFill>
                <a:latin typeface="Verdana" pitchFamily="34" charset="0"/>
                <a:ea typeface="ＭＳ Ｐゴシック" pitchFamily="-80" charset="-128"/>
              </a:defRPr>
            </a:lvl9pPr>
          </a:lstStyle>
          <a:p>
            <a:endParaRPr lang="da-DK" kern="0" dirty="0"/>
          </a:p>
          <a:p>
            <a:r>
              <a:rPr lang="da-DK" sz="3000" kern="0" dirty="0" err="1">
                <a:solidFill>
                  <a:schemeClr val="tx2"/>
                </a:solidFill>
              </a:rPr>
              <a:t>Overview</a:t>
            </a:r>
            <a:r>
              <a:rPr lang="da-DK" sz="3000" kern="0" dirty="0">
                <a:solidFill>
                  <a:schemeClr val="tx2"/>
                </a:solidFill>
              </a:rPr>
              <a:t> of DTU Aqua </a:t>
            </a:r>
            <a:r>
              <a:rPr lang="da-DK" sz="3000" kern="0" dirty="0" err="1">
                <a:solidFill>
                  <a:schemeClr val="tx2"/>
                </a:solidFill>
              </a:rPr>
              <a:t>activities</a:t>
            </a:r>
            <a:endParaRPr lang="da-DK" sz="3000" kern="0" dirty="0">
              <a:solidFill>
                <a:schemeClr val="tx2"/>
              </a:solidFill>
            </a:endParaRPr>
          </a:p>
        </p:txBody>
      </p:sp>
    </p:spTree>
    <p:extLst>
      <p:ext uri="{BB962C8B-B14F-4D97-AF65-F5344CB8AC3E}">
        <p14:creationId xmlns:p14="http://schemas.microsoft.com/office/powerpoint/2010/main" val="2424918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7621" y="1484787"/>
            <a:ext cx="5762600" cy="2696773"/>
          </a:xfrm>
        </p:spPr>
        <p:txBody>
          <a:bodyPr/>
          <a:lstStyle/>
          <a:p>
            <a:r>
              <a:rPr lang="en-GB" dirty="0"/>
              <a:t>Sampling opportunities in DK waters with the Marine Home Guard (</a:t>
            </a:r>
            <a:r>
              <a:rPr lang="en-GB" dirty="0" err="1"/>
              <a:t>Marinehjemmeværnet</a:t>
            </a:r>
            <a:r>
              <a:rPr lang="en-GB" dirty="0"/>
              <a:t>)</a:t>
            </a:r>
          </a:p>
          <a:p>
            <a:endParaRPr lang="en-GB" dirty="0"/>
          </a:p>
          <a:p>
            <a:r>
              <a:rPr lang="en-GB" dirty="0"/>
              <a:t>Ship charter funding for oceanographic research</a:t>
            </a:r>
          </a:p>
          <a:p>
            <a:pPr lvl="1"/>
            <a:endParaRPr lang="en-GB" dirty="0"/>
          </a:p>
          <a:p>
            <a:r>
              <a:rPr lang="en-GB" dirty="0"/>
              <a:t>Use of Navy vessels as oceanographic research platform</a:t>
            </a:r>
          </a:p>
        </p:txBody>
      </p:sp>
      <p:pic>
        <p:nvPicPr>
          <p:cNvPr id="4" name="Picture 2" descr="Z:\DCH_fotos_fra_MHV\wetransfer-30d96a\IMG_154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26173" y="3015203"/>
            <a:ext cx="2292323" cy="343813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C:\Users\deli\Dropbox\DCH\PR\markedsforing\praesentationer_af_DCH\posters_DCH\DCH_poster_A0_aktiviteter_havforskermoede_jan2015_Folder\DCH_poster_A0_aktiviteter_havforskermoede_jan2015_Folder\Links\Agterdaek_aften_mik.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4432062"/>
            <a:ext cx="3600400" cy="202127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Z:\DCH-fotos\AU-2014\IMG_64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9442" y="4432062"/>
            <a:ext cx="2566394" cy="202127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t="11418" b="53355"/>
          <a:stretch/>
        </p:blipFill>
        <p:spPr>
          <a:xfrm>
            <a:off x="6513672" y="1417723"/>
            <a:ext cx="2517324" cy="1521490"/>
          </a:xfrm>
          <a:prstGeom prst="rect">
            <a:avLst/>
          </a:prstGeom>
        </p:spPr>
      </p:pic>
      <p:sp>
        <p:nvSpPr>
          <p:cNvPr id="10" name="Titel 1"/>
          <p:cNvSpPr txBox="1">
            <a:spLocks/>
          </p:cNvSpPr>
          <p:nvPr/>
        </p:nvSpPr>
        <p:spPr bwMode="auto">
          <a:xfrm>
            <a:off x="683569" y="321920"/>
            <a:ext cx="7560839" cy="169545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l" rtl="0" eaLnBrk="0" fontAlgn="base" hangingPunct="0">
              <a:spcBef>
                <a:spcPct val="0"/>
              </a:spcBef>
              <a:spcAft>
                <a:spcPct val="0"/>
              </a:spcAft>
              <a:defRPr sz="2400" b="1">
                <a:solidFill>
                  <a:schemeClr val="tx1"/>
                </a:solidFill>
                <a:latin typeface="+mj-lt"/>
                <a:ea typeface="+mj-ea"/>
                <a:cs typeface="ＭＳ Ｐゴシック"/>
              </a:defRPr>
            </a:lvl1pPr>
            <a:lvl2pPr algn="l" rtl="0" eaLnBrk="0" fontAlgn="base" hangingPunct="0">
              <a:spcBef>
                <a:spcPct val="0"/>
              </a:spcBef>
              <a:spcAft>
                <a:spcPct val="0"/>
              </a:spcAft>
              <a:defRPr sz="2400" b="1">
                <a:solidFill>
                  <a:schemeClr val="tx1"/>
                </a:solidFill>
                <a:latin typeface="Verdana" pitchFamily="34" charset="0"/>
                <a:ea typeface="ＭＳ Ｐゴシック" pitchFamily="-80" charset="-128"/>
                <a:cs typeface="ＭＳ Ｐゴシック"/>
              </a:defRPr>
            </a:lvl2pPr>
            <a:lvl3pPr algn="l" rtl="0" eaLnBrk="0" fontAlgn="base" hangingPunct="0">
              <a:spcBef>
                <a:spcPct val="0"/>
              </a:spcBef>
              <a:spcAft>
                <a:spcPct val="0"/>
              </a:spcAft>
              <a:defRPr sz="2400" b="1">
                <a:solidFill>
                  <a:schemeClr val="tx1"/>
                </a:solidFill>
                <a:latin typeface="Verdana" pitchFamily="34" charset="0"/>
                <a:ea typeface="ＭＳ Ｐゴシック" pitchFamily="-80" charset="-128"/>
                <a:cs typeface="ＭＳ Ｐゴシック"/>
              </a:defRPr>
            </a:lvl3pPr>
            <a:lvl4pPr algn="l" rtl="0" eaLnBrk="0" fontAlgn="base" hangingPunct="0">
              <a:spcBef>
                <a:spcPct val="0"/>
              </a:spcBef>
              <a:spcAft>
                <a:spcPct val="0"/>
              </a:spcAft>
              <a:defRPr sz="2400" b="1">
                <a:solidFill>
                  <a:schemeClr val="tx1"/>
                </a:solidFill>
                <a:latin typeface="Verdana" pitchFamily="34" charset="0"/>
                <a:ea typeface="ＭＳ Ｐゴシック" pitchFamily="-80" charset="-128"/>
                <a:cs typeface="ＭＳ Ｐゴシック"/>
              </a:defRPr>
            </a:lvl4pPr>
            <a:lvl5pPr algn="l" rtl="0" eaLnBrk="0" fontAlgn="base" hangingPunct="0">
              <a:spcBef>
                <a:spcPct val="0"/>
              </a:spcBef>
              <a:spcAft>
                <a:spcPct val="0"/>
              </a:spcAft>
              <a:defRPr sz="2400" b="1">
                <a:solidFill>
                  <a:schemeClr val="tx1"/>
                </a:solidFill>
                <a:latin typeface="Verdana" pitchFamily="34" charset="0"/>
                <a:ea typeface="ＭＳ Ｐゴシック" pitchFamily="-80" charset="-128"/>
                <a:cs typeface="ＭＳ Ｐゴシック"/>
              </a:defRPr>
            </a:lvl5pPr>
            <a:lvl6pPr marL="457200" algn="l" rtl="0" fontAlgn="base">
              <a:spcBef>
                <a:spcPct val="0"/>
              </a:spcBef>
              <a:spcAft>
                <a:spcPct val="0"/>
              </a:spcAft>
              <a:defRPr sz="2400" b="1">
                <a:solidFill>
                  <a:schemeClr val="tx1"/>
                </a:solidFill>
                <a:latin typeface="Verdana" pitchFamily="34" charset="0"/>
                <a:ea typeface="ＭＳ Ｐゴシック" pitchFamily="-80" charset="-128"/>
              </a:defRPr>
            </a:lvl6pPr>
            <a:lvl7pPr marL="914400" algn="l" rtl="0" fontAlgn="base">
              <a:spcBef>
                <a:spcPct val="0"/>
              </a:spcBef>
              <a:spcAft>
                <a:spcPct val="0"/>
              </a:spcAft>
              <a:defRPr sz="2400" b="1">
                <a:solidFill>
                  <a:schemeClr val="tx1"/>
                </a:solidFill>
                <a:latin typeface="Verdana" pitchFamily="34" charset="0"/>
                <a:ea typeface="ＭＳ Ｐゴシック" pitchFamily="-80" charset="-128"/>
              </a:defRPr>
            </a:lvl7pPr>
            <a:lvl8pPr marL="1371600" algn="l" rtl="0" fontAlgn="base">
              <a:spcBef>
                <a:spcPct val="0"/>
              </a:spcBef>
              <a:spcAft>
                <a:spcPct val="0"/>
              </a:spcAft>
              <a:defRPr sz="2400" b="1">
                <a:solidFill>
                  <a:schemeClr val="tx1"/>
                </a:solidFill>
                <a:latin typeface="Verdana" pitchFamily="34" charset="0"/>
                <a:ea typeface="ＭＳ Ｐゴシック" pitchFamily="-80" charset="-128"/>
              </a:defRPr>
            </a:lvl8pPr>
            <a:lvl9pPr marL="1828800" algn="l" rtl="0" fontAlgn="base">
              <a:spcBef>
                <a:spcPct val="0"/>
              </a:spcBef>
              <a:spcAft>
                <a:spcPct val="0"/>
              </a:spcAft>
              <a:defRPr sz="2400" b="1">
                <a:solidFill>
                  <a:schemeClr val="tx1"/>
                </a:solidFill>
                <a:latin typeface="Verdana" pitchFamily="34" charset="0"/>
                <a:ea typeface="ＭＳ Ｐゴシック" pitchFamily="-80" charset="-128"/>
              </a:defRPr>
            </a:lvl9pPr>
          </a:lstStyle>
          <a:p>
            <a:r>
              <a:rPr lang="en-GB" kern="0" dirty="0"/>
              <a:t>Danish Centre for Marine Research (DCH)</a:t>
            </a:r>
            <a:br>
              <a:rPr lang="en-GB" kern="0" dirty="0"/>
            </a:br>
            <a:r>
              <a:rPr lang="en-GB" i="1" kern="0" dirty="0"/>
              <a:t>Opportunities for Danish marine science</a:t>
            </a:r>
          </a:p>
          <a:p>
            <a:endParaRPr lang="en-GB" i="1" kern="0" dirty="0"/>
          </a:p>
          <a:p>
            <a:endParaRPr lang="en-GB" i="1" kern="0" dirty="0"/>
          </a:p>
        </p:txBody>
      </p:sp>
      <p:sp>
        <p:nvSpPr>
          <p:cNvPr id="3" name="Rectangle 2"/>
          <p:cNvSpPr/>
          <p:nvPr/>
        </p:nvSpPr>
        <p:spPr>
          <a:xfrm>
            <a:off x="776349" y="3861049"/>
            <a:ext cx="5445145" cy="338554"/>
          </a:xfrm>
          <a:prstGeom prst="rect">
            <a:avLst/>
          </a:prstGeom>
        </p:spPr>
        <p:txBody>
          <a:bodyPr wrap="none">
            <a:spAutoFit/>
          </a:bodyPr>
          <a:lstStyle/>
          <a:p>
            <a:r>
              <a:rPr lang="da-DK" dirty="0">
                <a:hlinkClick r:id="rId6"/>
              </a:rPr>
              <a:t>http://www.danskhavforskning.net/service/english</a:t>
            </a:r>
            <a:endParaRPr lang="da-DK" dirty="0"/>
          </a:p>
        </p:txBody>
      </p:sp>
    </p:spTree>
    <p:extLst>
      <p:ext uri="{BB962C8B-B14F-4D97-AF65-F5344CB8AC3E}">
        <p14:creationId xmlns:p14="http://schemas.microsoft.com/office/powerpoint/2010/main" val="1878938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13414B8-30DF-495E-B4DC-52F737D58265}"/>
              </a:ext>
            </a:extLst>
          </p:cNvPr>
          <p:cNvSpPr txBox="1"/>
          <p:nvPr/>
        </p:nvSpPr>
        <p:spPr>
          <a:xfrm>
            <a:off x="1062342" y="980731"/>
            <a:ext cx="9144000" cy="2400657"/>
          </a:xfrm>
          <a:prstGeom prst="rect">
            <a:avLst/>
          </a:prstGeom>
          <a:noFill/>
        </p:spPr>
        <p:txBody>
          <a:bodyPr wrap="square" rtlCol="0">
            <a:spAutoFit/>
          </a:bodyPr>
          <a:lstStyle/>
          <a:p>
            <a:r>
              <a:rPr lang="en-US" sz="3750" b="1" dirty="0">
                <a:solidFill>
                  <a:schemeClr val="bg1"/>
                </a:solidFill>
              </a:rPr>
              <a:t>ARICE </a:t>
            </a:r>
          </a:p>
          <a:p>
            <a:r>
              <a:rPr lang="en-GB" sz="2500" b="1" dirty="0">
                <a:solidFill>
                  <a:schemeClr val="bg1"/>
                </a:solidFill>
              </a:rPr>
              <a:t>ARICE Call for proposals: </a:t>
            </a:r>
          </a:p>
          <a:p>
            <a:r>
              <a:rPr lang="en-GB" sz="2500" b="1" dirty="0">
                <a:solidFill>
                  <a:schemeClr val="bg1"/>
                </a:solidFill>
              </a:rPr>
              <a:t>Next call open till 3 July 2019</a:t>
            </a:r>
          </a:p>
          <a:p>
            <a:r>
              <a:rPr lang="en-GB" sz="2500" b="1" dirty="0">
                <a:solidFill>
                  <a:schemeClr val="bg1"/>
                </a:solidFill>
              </a:rPr>
              <a:t>Keep tuned! </a:t>
            </a:r>
            <a:r>
              <a:rPr lang="en-GB" sz="2500" b="1" dirty="0">
                <a:solidFill>
                  <a:schemeClr val="bg1"/>
                </a:solidFill>
                <a:hlinkClick r:id="rId2"/>
              </a:rPr>
              <a:t>www.arice.eu</a:t>
            </a:r>
            <a:endParaRPr lang="en-GB" sz="2500" b="1" dirty="0">
              <a:solidFill>
                <a:schemeClr val="bg1"/>
              </a:solidFill>
            </a:endParaRPr>
          </a:p>
        </p:txBody>
      </p:sp>
    </p:spTree>
    <p:extLst>
      <p:ext uri="{BB962C8B-B14F-4D97-AF65-F5344CB8AC3E}">
        <p14:creationId xmlns:p14="http://schemas.microsoft.com/office/powerpoint/2010/main" val="3142436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5E69E43-0E11-4FDA-A614-983CAA1DC65E}"/>
              </a:ext>
            </a:extLst>
          </p:cNvPr>
          <p:cNvSpPr txBox="1"/>
          <p:nvPr/>
        </p:nvSpPr>
        <p:spPr>
          <a:xfrm>
            <a:off x="398370" y="180055"/>
            <a:ext cx="1284326" cy="438582"/>
          </a:xfrm>
          <a:prstGeom prst="rect">
            <a:avLst/>
          </a:prstGeom>
          <a:noFill/>
        </p:spPr>
        <p:txBody>
          <a:bodyPr wrap="none" rtlCol="0">
            <a:spAutoFit/>
          </a:bodyPr>
          <a:lstStyle/>
          <a:p>
            <a:r>
              <a:rPr lang="en-US" sz="2250" b="1" dirty="0">
                <a:solidFill>
                  <a:srgbClr val="213278"/>
                </a:solidFill>
              </a:rPr>
              <a:t>Access</a:t>
            </a:r>
          </a:p>
        </p:txBody>
      </p:sp>
      <p:sp>
        <p:nvSpPr>
          <p:cNvPr id="4" name="Rectangle 3"/>
          <p:cNvSpPr/>
          <p:nvPr/>
        </p:nvSpPr>
        <p:spPr>
          <a:xfrm>
            <a:off x="731521" y="1705263"/>
            <a:ext cx="7569642" cy="3916457"/>
          </a:xfrm>
          <a:prstGeom prst="rect">
            <a:avLst/>
          </a:prstGeom>
        </p:spPr>
        <p:txBody>
          <a:bodyPr wrap="square">
            <a:spAutoFit/>
          </a:bodyPr>
          <a:lstStyle/>
          <a:p>
            <a:r>
              <a:rPr lang="en-US" dirty="0">
                <a:solidFill>
                  <a:srgbClr val="1C3D76"/>
                </a:solidFill>
                <a:latin typeface="inherit"/>
              </a:rPr>
              <a:t>ARICE2019 Call for Ship-time proposals - NOW OPEN!!</a:t>
            </a:r>
          </a:p>
          <a:p>
            <a:r>
              <a:rPr lang="en-US" b="1" dirty="0">
                <a:solidFill>
                  <a:srgbClr val="000000"/>
                </a:solidFill>
                <a:latin typeface="Helvetica Neue"/>
              </a:rPr>
              <a:t>We are now inviting you to submit ship-time proposals requesting access to</a:t>
            </a:r>
            <a:endParaRPr lang="en-US" dirty="0">
              <a:solidFill>
                <a:srgbClr val="000000"/>
              </a:solidFill>
              <a:latin typeface="Helvetica Neue"/>
            </a:endParaRPr>
          </a:p>
          <a:p>
            <a:r>
              <a:rPr lang="en-US" b="1" dirty="0">
                <a:solidFill>
                  <a:srgbClr val="1C3D76"/>
                </a:solidFill>
                <a:latin typeface="inherit"/>
              </a:rPr>
              <a:t>MSV </a:t>
            </a:r>
            <a:r>
              <a:rPr lang="en-US" b="1" dirty="0" err="1">
                <a:solidFill>
                  <a:srgbClr val="1C3D76"/>
                </a:solidFill>
                <a:latin typeface="inherit"/>
              </a:rPr>
              <a:t>Fennica</a:t>
            </a:r>
            <a:r>
              <a:rPr lang="en-US" b="1" dirty="0">
                <a:solidFill>
                  <a:srgbClr val="1C3D76"/>
                </a:solidFill>
                <a:latin typeface="inherit"/>
              </a:rPr>
              <a:t>, RV </a:t>
            </a:r>
            <a:r>
              <a:rPr lang="en-US" b="1" dirty="0" err="1">
                <a:solidFill>
                  <a:srgbClr val="1C3D76"/>
                </a:solidFill>
                <a:latin typeface="inherit"/>
              </a:rPr>
              <a:t>Kronprins</a:t>
            </a:r>
            <a:r>
              <a:rPr lang="en-US" b="1" dirty="0">
                <a:solidFill>
                  <a:srgbClr val="1C3D76"/>
                </a:solidFill>
                <a:latin typeface="inherit"/>
              </a:rPr>
              <a:t> Haakon and IB Oden</a:t>
            </a:r>
          </a:p>
          <a:p>
            <a:r>
              <a:rPr lang="en-US" b="1" dirty="0">
                <a:solidFill>
                  <a:srgbClr val="000000"/>
                </a:solidFill>
                <a:latin typeface="Helvetica Neue"/>
              </a:rPr>
              <a:t>to carry out ship-based research activities within any field of marine science in the Arctic Ocean</a:t>
            </a:r>
            <a:endParaRPr lang="en-US" dirty="0">
              <a:solidFill>
                <a:srgbClr val="000000"/>
              </a:solidFill>
              <a:latin typeface="Helvetica Neue"/>
            </a:endParaRPr>
          </a:p>
          <a:p>
            <a:r>
              <a:rPr lang="en-US" dirty="0">
                <a:solidFill>
                  <a:srgbClr val="000000"/>
                </a:solidFill>
                <a:latin typeface="Helvetica Neue"/>
              </a:rPr>
              <a:t>(restrictions may apply, check the specific access conditions for each vessel and vessel descriptions)</a:t>
            </a:r>
          </a:p>
          <a:p>
            <a:r>
              <a:rPr lang="en-US" sz="1100" b="1" dirty="0">
                <a:solidFill>
                  <a:srgbClr val="000000"/>
                </a:solidFill>
                <a:latin typeface="Helvetica Neue"/>
              </a:rPr>
              <a:t>This call will remain open until the Wednesday 3</a:t>
            </a:r>
            <a:r>
              <a:rPr lang="en-US" sz="1100" b="1" baseline="30000" dirty="0">
                <a:solidFill>
                  <a:srgbClr val="000000"/>
                </a:solidFill>
                <a:latin typeface="Helvetica Neue"/>
              </a:rPr>
              <a:t>rd</a:t>
            </a:r>
            <a:r>
              <a:rPr lang="en-US" sz="1100" b="1" dirty="0">
                <a:solidFill>
                  <a:srgbClr val="000000"/>
                </a:solidFill>
                <a:latin typeface="Helvetica Neue"/>
              </a:rPr>
              <a:t> of July 2019, 12:00 CEST.</a:t>
            </a:r>
            <a:endParaRPr lang="en-US" dirty="0">
              <a:solidFill>
                <a:srgbClr val="000000"/>
              </a:solidFill>
              <a:latin typeface="Helvetica Neue"/>
            </a:endParaRPr>
          </a:p>
          <a:p>
            <a:r>
              <a:rPr lang="en-US" b="1" dirty="0">
                <a:solidFill>
                  <a:srgbClr val="000000"/>
                </a:solidFill>
                <a:latin typeface="Helvetica Neue"/>
              </a:rPr>
              <a:t>Submit your proposal here: </a:t>
            </a:r>
            <a:r>
              <a:rPr lang="en-US" b="1" dirty="0">
                <a:solidFill>
                  <a:srgbClr val="0088CC"/>
                </a:solidFill>
                <a:latin typeface="Helvetica Neue"/>
                <a:hlinkClick r:id="rId2"/>
              </a:rPr>
              <a:t>https://ptoutline.eu/app/arice2019</a:t>
            </a:r>
            <a:endParaRPr lang="en-US" dirty="0">
              <a:solidFill>
                <a:srgbClr val="000000"/>
              </a:solidFill>
              <a:latin typeface="Helvetica Neue"/>
            </a:endParaRPr>
          </a:p>
          <a:p>
            <a:r>
              <a:rPr lang="en-US" b="1" dirty="0">
                <a:solidFill>
                  <a:srgbClr val="000000"/>
                </a:solidFill>
                <a:latin typeface="Helvetica Neue"/>
              </a:rPr>
              <a:t>Download the call documentation, including instructions and templates </a:t>
            </a:r>
            <a:r>
              <a:rPr lang="en-US" b="1" dirty="0">
                <a:solidFill>
                  <a:srgbClr val="0088CC"/>
                </a:solidFill>
                <a:latin typeface="Helvetica Neue"/>
                <a:hlinkClick r:id="rId3"/>
              </a:rPr>
              <a:t>here</a:t>
            </a:r>
            <a:endParaRPr lang="en-US" dirty="0">
              <a:solidFill>
                <a:srgbClr val="000000"/>
              </a:solidFill>
              <a:latin typeface="Helvetica Neue"/>
            </a:endParaRPr>
          </a:p>
          <a:p>
            <a:r>
              <a:rPr lang="en-US" b="1" dirty="0">
                <a:solidFill>
                  <a:srgbClr val="000000"/>
                </a:solidFill>
                <a:latin typeface="Helvetica Neue"/>
              </a:rPr>
              <a:t>TIP!!: ARICE webinars</a:t>
            </a:r>
            <a:r>
              <a:rPr lang="en-US" dirty="0">
                <a:solidFill>
                  <a:srgbClr val="000000"/>
                </a:solidFill>
                <a:latin typeface="Helvetica Neue"/>
              </a:rPr>
              <a:t> on </a:t>
            </a:r>
            <a:r>
              <a:rPr lang="en-US" b="1" dirty="0">
                <a:solidFill>
                  <a:srgbClr val="000000"/>
                </a:solidFill>
                <a:latin typeface="Helvetica Neue"/>
              </a:rPr>
              <a:t>"Proposal writing"</a:t>
            </a:r>
            <a:r>
              <a:rPr lang="en-US" dirty="0">
                <a:solidFill>
                  <a:srgbClr val="000000"/>
                </a:solidFill>
                <a:latin typeface="Helvetica Neue"/>
              </a:rPr>
              <a:t> and </a:t>
            </a:r>
            <a:r>
              <a:rPr lang="en-US" b="1" dirty="0">
                <a:solidFill>
                  <a:srgbClr val="000000"/>
                </a:solidFill>
                <a:latin typeface="Helvetica Neue"/>
              </a:rPr>
              <a:t>"Cruise preparation and risk reduction"</a:t>
            </a:r>
            <a:r>
              <a:rPr lang="en-US" dirty="0">
                <a:solidFill>
                  <a:srgbClr val="000000"/>
                </a:solidFill>
                <a:latin typeface="Helvetica Neue"/>
              </a:rPr>
              <a:t> can be accessed </a:t>
            </a:r>
            <a:r>
              <a:rPr lang="en-US" dirty="0">
                <a:solidFill>
                  <a:srgbClr val="0088CC"/>
                </a:solidFill>
                <a:latin typeface="Helvetica Neue"/>
                <a:hlinkClick r:id="rId4"/>
              </a:rPr>
              <a:t>here</a:t>
            </a:r>
            <a:endParaRPr lang="en-US" dirty="0">
              <a:solidFill>
                <a:srgbClr val="000000"/>
              </a:solidFill>
              <a:latin typeface="Helvetica Neue"/>
            </a:endParaRPr>
          </a:p>
        </p:txBody>
      </p:sp>
    </p:spTree>
    <p:extLst>
      <p:ext uri="{BB962C8B-B14F-4D97-AF65-F5344CB8AC3E}">
        <p14:creationId xmlns:p14="http://schemas.microsoft.com/office/powerpoint/2010/main" val="7311037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ags/tag2.xml><?xml version="1.0" encoding="utf-8"?>
<p:tagLst xmlns:a="http://schemas.openxmlformats.org/drawingml/2006/main" xmlns:r="http://schemas.openxmlformats.org/officeDocument/2006/relationships" xmlns:p="http://schemas.openxmlformats.org/presentationml/2006/main">
  <p:tag name="SHAPE_LOCKS" val="0"/>
</p:tagLst>
</file>

<file path=ppt/tags/tag3.xml><?xml version="1.0" encoding="utf-8"?>
<p:tagLst xmlns:a="http://schemas.openxmlformats.org/drawingml/2006/main" xmlns:r="http://schemas.openxmlformats.org/officeDocument/2006/relationships" xmlns:p="http://schemas.openxmlformats.org/presentationml/2006/main">
  <p:tag name="SHAPE_LOCKS" val="0"/>
</p:tagLst>
</file>

<file path=ppt/tags/tag4.xml><?xml version="1.0" encoding="utf-8"?>
<p:tagLst xmlns:a="http://schemas.openxmlformats.org/drawingml/2006/main" xmlns:r="http://schemas.openxmlformats.org/officeDocument/2006/relationships" xmlns:p="http://schemas.openxmlformats.org/presentationml/2006/main">
  <p:tag name="SHAPE_LOCKS" val="0"/>
</p:tagLst>
</file>

<file path=ppt/tags/tag5.xml><?xml version="1.0" encoding="utf-8"?>
<p:tagLst xmlns:a="http://schemas.openxmlformats.org/drawingml/2006/main" xmlns:r="http://schemas.openxmlformats.org/officeDocument/2006/relationships" xmlns:p="http://schemas.openxmlformats.org/presentationml/2006/main">
  <p:tag name="SHAPE_LOCKS" val="0"/>
</p:tagLst>
</file>

<file path=ppt/theme/theme1.xml><?xml version="1.0" encoding="utf-8"?>
<a:theme xmlns:a="http://schemas.openxmlformats.org/drawingml/2006/main" name="Blank">
  <a:themeElements>
    <a:clrScheme name="DTU">
      <a:dk1>
        <a:srgbClr val="000000"/>
      </a:dk1>
      <a:lt1>
        <a:srgbClr val="FFFFFF"/>
      </a:lt1>
      <a:dk2>
        <a:srgbClr val="990000"/>
      </a:dk2>
      <a:lt2>
        <a:srgbClr val="79238E"/>
      </a:lt2>
      <a:accent1>
        <a:srgbClr val="990000"/>
      </a:accent1>
      <a:accent2>
        <a:srgbClr val="2F3EEA"/>
      </a:accent2>
      <a:accent3>
        <a:srgbClr val="1FD082"/>
      </a:accent3>
      <a:accent4>
        <a:srgbClr val="171748"/>
      </a:accent4>
      <a:accent5>
        <a:srgbClr val="F6D04D"/>
      </a:accent5>
      <a:accent6>
        <a:srgbClr val="FC7634"/>
      </a:accent6>
      <a:hlink>
        <a:srgbClr val="2F3EEA"/>
      </a:hlink>
      <a:folHlink>
        <a:srgbClr val="990000"/>
      </a:folHlink>
    </a:clrScheme>
    <a:fontScheme name="DTU">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9525" cap="flat" cmpd="sng" algn="ctr">
          <a:solidFill>
            <a:schemeClr val="accent2"/>
          </a:solidFill>
          <a:prstDash val="solid"/>
          <a:miter lim="800000"/>
          <a:headEnd type="none" w="med" len="med"/>
          <a:tailEnd type="none" w="med" len="med"/>
        </a:ln>
        <a:effectLst/>
        <a:extLst/>
      </a:spPr>
      <a:bodyPr vert="horz" wrap="square" lIns="90000" tIns="46800" rIns="90000" bIns="46800" numCol="1" rtlCol="0" anchor="ctr" anchorCtr="0" compatLnSpc="1">
        <a:prstTxWarp prst="textNoShape">
          <a:avLst/>
        </a:prstTxWarp>
      </a:bodyPr>
      <a:lstStyle>
        <a:defPPr marL="0" marR="0" indent="0" algn="ctr" defTabSz="914400" rtl="0" eaLnBrk="1" fontAlgn="base" latinLnBrk="0" hangingPunct="1">
          <a:lnSpc>
            <a:spcPct val="100000"/>
          </a:lnSpc>
          <a:spcBef>
            <a:spcPts val="432"/>
          </a:spcBef>
          <a:spcAft>
            <a:spcPct val="0"/>
          </a:spcAft>
          <a:buClrTx/>
          <a:buSzTx/>
          <a:buFontTx/>
          <a:buNone/>
          <a:tabLst/>
          <a:defRPr kumimoji="0" sz="1600" b="0" i="0" u="none" strike="noStrike" cap="none" normalizeH="0" baseline="0" dirty="0" err="1" smtClean="0">
            <a:ln>
              <a:noFill/>
            </a:ln>
            <a:solidFill>
              <a:srgbClr val="FFFFFF"/>
            </a:solidFill>
            <a:effectLst/>
            <a:latin typeface="+mn-lt"/>
            <a:ea typeface="ＭＳ Ｐゴシック" pitchFamily="-80" charset="-128"/>
          </a:defRPr>
        </a:defPPr>
      </a:lstStyle>
    </a:spDef>
    <a:ln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txDef>
      <a:spPr>
        <a:noFill/>
      </a:spPr>
      <a:bodyPr wrap="square" lIns="0" tIns="0" rIns="0" bIns="0" rtlCol="0">
        <a:spAutoFit/>
      </a:bodyPr>
      <a:lstStyle>
        <a:defPPr algn="l">
          <a:spcBef>
            <a:spcPts val="432"/>
          </a:spcBef>
          <a:defRPr dirty="0" err="1" smtClean="0">
            <a:latin typeface="+mn-lt"/>
          </a:defRPr>
        </a:defPPr>
      </a:lstStyle>
    </a:txDef>
  </a:objectDefaults>
  <a:extraClrSchemeLst/>
  <a:extLst>
    <a:ext uri="{05A4C25C-085E-4340-85A3-A5531E510DB2}">
      <thm15:themeFamily xmlns:thm15="http://schemas.microsoft.com/office/thememl/2012/main" name="1 DTU Template.potx" id="{DCBB0D47-5BC6-435C-9126-D3D343B0B928}" vid="{2DC669D5-2566-4482-AB47-A5699F5A4350}"/>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TemplafyTemplateConfiguration><![CDATA[{"elementsMetadata":[{"type":"shape","id":"4136f446-9a09-40fc-bfba-f620d3afae1b","elementConfiguration":{"binding":"UserProfile.Offices.Workarea_{{DocumentLanguage}}","disableUpdates":false,"type":"text"}},{"type":"shape","id":"25ea778b-e2b4-464f-a941-6411f9814ff9","elementConfiguration":{"binding":"Form.Date","format":"{{DateFormats.GeneralDate}}","disableUpdates":false,"type":"date"}},{"type":"shape","id":"4417046c-9dbc-4cdd-943b-dd08bdca93c2","elementConfiguration":{"binding":"Form.PresentationTitle","disableUpdates":false,"type":"text"}},{"type":"shape","id":"5a69a92e-56eb-4f87-afa9-dbd818916868","elementConfiguration":{"binding":"UserProfile.Offices.Workarea_{{DocumentLanguage}}","disableUpdates":false,"type":"text"}},{"type":"shape","id":"e2c19364-f689-4c7c-9723-cbc43c5e4543","elementConfiguration":{"binding":"Form.Date","format":"{{DateFormats.GeneralDate}}","disableUpdates":false,"type":"date"}},{"type":"shape","id":"7765b71c-307d-47b7-bd9e-7f142ca88540","elementConfiguration":{"binding":"Form.PresentationTitle","disableUpdates":false,"type":"text"}}],"transformationConfigurations":[{"language":"{{DocumentLanguage}}","disableUpdates":false,"type":"proofingLanguage"}],"templateName":"DTU Template 16_9 - Blue","templateDescription":"","enableDocumentContentUpdater":true,"version":"1.2"}]]></TemplafyTemplateConfiguration>
</file>

<file path=customXml/item2.xml><?xml version="1.0" encoding="utf-8"?>
<TemplafySlideFormConfiguration><![CDATA[{"formFields":[],"formDataEntries":[]}]]></TemplafySlideFormConfiguration>
</file>

<file path=customXml/item3.xml><?xml version="1.0" encoding="utf-8"?>
<TemplafySlideTemplateConfiguration><![CDATA[{"elementsMetadata":[],"documentContentValidatorConfiguration":{"enableDocumentContentValidator":false,"documentContentValidatorVersion":0},"slideId":"636822015789305407","enableDocumentContentUpdater":true,"version":"1.2"}]]></TemplafySlideTemplateConfiguration>
</file>

<file path=customXml/item4.xml><?xml version="1.0" encoding="utf-8"?>
<TemplafySlideTemplateConfiguration><![CDATA[{"elementsMetadata":[],"documentContentValidatorConfiguration":{"enableDocumentContentValidator":false,"documentContentValidatorVersion":0},"slideId":"636822015789305408","enableDocumentContentUpdater":true,"version":"1.2"}]]></TemplafySlideTemplateConfiguration>
</file>

<file path=customXml/item5.xml><?xml version="1.0" encoding="utf-8"?>
<TemplafySlideFormConfiguration><![CDATA[{"formFields":[],"formDataEntries":[]}]]></TemplafySlideFormConfiguration>
</file>

<file path=customXml/item6.xml><?xml version="1.0" encoding="utf-8"?>
<TemplafyFormConfiguration><![CDATA[{"formFields":[{"required":false,"type":"datePicker","name":"Date","label":"Date","helpTexts":{"prefix":"","postfix":""},"spacing":{},"fullyQualifiedName":"Date"},{"required":false,"placeholder":"","lines":0,"type":"textBox","name":"PresentationTitle","label":"Presentation title","helpTexts":{"prefix":"","postfix":""},"spacing":{},"fullyQualifiedName":"PresentationTitle"}],"formDataEntries":[{"name":"Date","value":"WIIur5sK2J3dZNPrEof9/Q=="}]}]]></TemplafyFormConfiguration>
</file>

<file path=customXml/itemProps1.xml><?xml version="1.0" encoding="utf-8"?>
<ds:datastoreItem xmlns:ds="http://schemas.openxmlformats.org/officeDocument/2006/customXml" ds:itemID="{1334258C-C3E7-4029-A615-C886A240FB15}">
  <ds:schemaRefs/>
</ds:datastoreItem>
</file>

<file path=customXml/itemProps2.xml><?xml version="1.0" encoding="utf-8"?>
<ds:datastoreItem xmlns:ds="http://schemas.openxmlformats.org/officeDocument/2006/customXml" ds:itemID="{C76A359E-DE34-4879-83FB-D30B005CA20E}">
  <ds:schemaRefs/>
</ds:datastoreItem>
</file>

<file path=customXml/itemProps3.xml><?xml version="1.0" encoding="utf-8"?>
<ds:datastoreItem xmlns:ds="http://schemas.openxmlformats.org/officeDocument/2006/customXml" ds:itemID="{FF18C649-CBFB-4C7D-8879-7C565BA870E9}">
  <ds:schemaRefs/>
</ds:datastoreItem>
</file>

<file path=customXml/itemProps4.xml><?xml version="1.0" encoding="utf-8"?>
<ds:datastoreItem xmlns:ds="http://schemas.openxmlformats.org/officeDocument/2006/customXml" ds:itemID="{B917EF7A-B11F-4137-A061-E3AFCEC45668}">
  <ds:schemaRefs/>
</ds:datastoreItem>
</file>

<file path=customXml/itemProps5.xml><?xml version="1.0" encoding="utf-8"?>
<ds:datastoreItem xmlns:ds="http://schemas.openxmlformats.org/officeDocument/2006/customXml" ds:itemID="{09A4C5C1-E379-42C2-9CE4-96EAD0C517EB}">
  <ds:schemaRefs/>
</ds:datastoreItem>
</file>

<file path=customXml/itemProps6.xml><?xml version="1.0" encoding="utf-8"?>
<ds:datastoreItem xmlns:ds="http://schemas.openxmlformats.org/officeDocument/2006/customXml" ds:itemID="{C086A146-0E09-4AA0-A3DC-33B2C18DA71A}">
  <ds:schemaRefs/>
</ds:datastoreItem>
</file>

<file path=docProps/app.xml><?xml version="1.0" encoding="utf-8"?>
<Properties xmlns="http://schemas.openxmlformats.org/officeDocument/2006/extended-properties" xmlns:vt="http://schemas.openxmlformats.org/officeDocument/2006/docPropsVTypes">
  <Template>1 DTU Template</Template>
  <TotalTime>914</TotalTime>
  <Words>354</Words>
  <Application>Microsoft Macintosh PowerPoint</Application>
  <PresentationFormat>On-screen Show (4:3)</PresentationFormat>
  <Paragraphs>49</Paragraphs>
  <Slides>7</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ＭＳ Ｐゴシック</vt:lpstr>
      <vt:lpstr>Arial</vt:lpstr>
      <vt:lpstr>Calibri</vt:lpstr>
      <vt:lpstr>Helvetica Neue</vt:lpstr>
      <vt:lpstr>inherit</vt:lpstr>
      <vt:lpstr>Times New Roman</vt:lpstr>
      <vt:lpstr>Verdana</vt:lpstr>
      <vt:lpstr>Wingdings</vt:lpstr>
      <vt:lpstr>Blank</vt:lpstr>
      <vt:lpstr>STATUS on SAS activities in Denmark since October 2018</vt:lpstr>
      <vt:lpstr>Danish members of the SAS steering committee</vt:lpstr>
      <vt:lpstr>PowerPoint Presentation</vt:lpstr>
      <vt:lpstr>PowerPoint Presentation</vt:lpstr>
      <vt:lpstr>PowerPoint Presentation</vt:lpstr>
      <vt:lpstr>PowerPoint Presentation</vt:lpstr>
      <vt:lpstr>PowerPoint Presentation</vt:lpstr>
    </vt:vector>
  </TitlesOfParts>
  <Company>DTU</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DTU</dc:creator>
  <cp:lastModifiedBy>Carin Ashjian</cp:lastModifiedBy>
  <cp:revision>81</cp:revision>
  <dcterms:created xsi:type="dcterms:W3CDTF">2017-07-31T08:31:56Z</dcterms:created>
  <dcterms:modified xsi:type="dcterms:W3CDTF">2019-05-14T18:16:54Z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dIsCodeFreeTemplate">
    <vt:lpwstr>True</vt:lpwstr>
  </property>
  <property fmtid="{D5CDD505-2E9C-101B-9397-08002B2CF9AE}" pid="3" name="TemplafyTenantId">
    <vt:lpwstr>dtu</vt:lpwstr>
  </property>
  <property fmtid="{D5CDD505-2E9C-101B-9397-08002B2CF9AE}" pid="4" name="TemplafyTemplateId">
    <vt:lpwstr>636806498783428984</vt:lpwstr>
  </property>
  <property fmtid="{D5CDD505-2E9C-101B-9397-08002B2CF9AE}" pid="5" name="TemplafyUserProfileId">
    <vt:lpwstr>636770953779445573</vt:lpwstr>
  </property>
  <property fmtid="{D5CDD505-2E9C-101B-9397-08002B2CF9AE}" pid="6" name="TemplafyLanguageCode">
    <vt:lpwstr>en-GB</vt:lpwstr>
  </property>
</Properties>
</file>