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7" r:id="rId2"/>
    <p:sldId id="288" r:id="rId3"/>
    <p:sldId id="292" r:id="rId4"/>
    <p:sldId id="289" r:id="rId5"/>
    <p:sldId id="293" r:id="rId6"/>
    <p:sldId id="298" r:id="rId7"/>
    <p:sldId id="291" r:id="rId8"/>
    <p:sldId id="299" r:id="rId9"/>
    <p:sldId id="296" r:id="rId10"/>
    <p:sldId id="300" r:id="rId11"/>
    <p:sldId id="301" r:id="rId12"/>
    <p:sldId id="302" r:id="rId13"/>
    <p:sldId id="303" r:id="rId14"/>
    <p:sldId id="304" r:id="rId15"/>
    <p:sldId id="305" r:id="rId16"/>
    <p:sldId id="306" r:id="rId17"/>
    <p:sldId id="307" r:id="rId18"/>
    <p:sldId id="308" r:id="rId19"/>
    <p:sldId id="258" r:id="rId20"/>
    <p:sldId id="309" r:id="rId21"/>
    <p:sldId id="310"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Section" id="{8DDF9FD3-5BBD-EA43-93F9-E938171F15EB}">
          <p14:sldIdLst>
            <p14:sldId id="257"/>
            <p14:sldId id="288"/>
            <p14:sldId id="292"/>
            <p14:sldId id="289"/>
            <p14:sldId id="293"/>
            <p14:sldId id="298"/>
            <p14:sldId id="291"/>
            <p14:sldId id="299"/>
            <p14:sldId id="296"/>
            <p14:sldId id="300"/>
            <p14:sldId id="301"/>
            <p14:sldId id="302"/>
            <p14:sldId id="303"/>
            <p14:sldId id="304"/>
            <p14:sldId id="305"/>
            <p14:sldId id="306"/>
            <p14:sldId id="307"/>
            <p14:sldId id="308"/>
            <p14:sldId id="258"/>
            <p14:sldId id="309"/>
            <p14:sldId id="310"/>
            <p14:sldId id="297"/>
          </p14:sldIdLst>
        </p14:section>
        <p14:section name="Additional Attributes" id="{A722C421-A005-794C-95E5-0BE5DA05BA2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9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65"/>
    <p:restoredTop sz="96405"/>
  </p:normalViewPr>
  <p:slideViewPr>
    <p:cSldViewPr snapToGrid="0">
      <p:cViewPr varScale="1">
        <p:scale>
          <a:sx n="128" d="100"/>
          <a:sy n="128" d="100"/>
        </p:scale>
        <p:origin x="6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AD6E93-7B58-2841-9413-148407E998C8}" type="datetimeFigureOut">
              <a:rPr lang="en-US" smtClean="0"/>
              <a:t>12/17/24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707FF2-63B3-E949-8A17-5E125A7E3C66}" type="slidenum">
              <a:rPr lang="en-US" smtClean="0"/>
              <a:t>‹#›</a:t>
            </a:fld>
            <a:endParaRPr lang="en-US"/>
          </a:p>
        </p:txBody>
      </p:sp>
    </p:spTree>
    <p:extLst>
      <p:ext uri="{BB962C8B-B14F-4D97-AF65-F5344CB8AC3E}">
        <p14:creationId xmlns:p14="http://schemas.microsoft.com/office/powerpoint/2010/main" val="73740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nam02.safelinks.protection.outlook.com/?url=https%3A%2F%2Fmashpeewampanoagtribe-nsn.gov%2F&amp;data=05%7C01%7Ckjoyce%40whoi.edu%7C8d48efa113524a226ea208db2aeb933e%7Cd44c5cc6d18c46cc8abd4fdf5b6e5944%7C0%7C0%7C638150963494971413%7CUnknown%7CTWFpbGZsb3d8eyJWIjoiMC4wLjAwMDAiLCJQIjoiV2luMzIiLCJBTiI6Ik1haWwiLCJXVCI6Mn0%3D%7C3000%7C%7C%7C&amp;sdata=vvQQmlS6hPRUvIlucBC07m1yAppd7JeJiTjIqMt%2Fo70%3D&amp;reserved=0"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nam02.safelinks.protection.outlook.com/?url=https%3A%2F%2Fwww.herringpondtribe.org%2Four-history%2F&amp;data=05%7C01%7Ckjoyce%40whoi.edu%7C8d48efa113524a226ea208db2aeb933e%7Cd44c5cc6d18c46cc8abd4fdf5b6e5944%7C0%7C0%7C638150963494971413%7CUnknown%7CTWFpbGZsb3d8eyJWIjoiMC4wLjAwMDAiLCJQIjoiV2luMzIiLCJBTiI6Ik1haWwiLCJXVCI6Mn0%3D%7C3000%7C%7C%7C&amp;sdata=jqgMER2I0nh%2F5xuwgXLGC0KMrMt3XajwrExnAzI8Qo0%3D&amp;reserved=0" TargetMode="External"/><Relationship Id="rId4" Type="http://schemas.openxmlformats.org/officeDocument/2006/relationships/hyperlink" Target="https://nam02.safelinks.protection.outlook.com/?url=https%3A%2F%2Fwampanoagtribe-nsn.gov%2F&amp;data=05%7C01%7Ckjoyce%40whoi.edu%7C8d48efa113524a226ea208db2aeb933e%7Cd44c5cc6d18c46cc8abd4fdf5b6e5944%7C0%7C0%7C638150963494971413%7CUnknown%7CTWFpbGZsb3d8eyJWIjoiMC4wLjAwMDAiLCJQIjoiV2luMzIiLCJBTiI6Ik1haWwiLCJXVCI6Mn0%3D%7C3000%7C%7C%7C&amp;sdata=7ufI8J3Jk6x6eY6X8VkdXgj9cGR0ePtz8ScMN3qo72I%3D&amp;reserved=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fontAlgn="base">
              <a:spcBef>
                <a:spcPts val="0"/>
              </a:spcBef>
              <a:spcAft>
                <a:spcPts val="0"/>
              </a:spcAft>
            </a:pPr>
            <a:r>
              <a:rPr lang="en-US" sz="2800" b="0" i="0" u="none" strike="noStrike" dirty="0">
                <a:solidFill>
                  <a:srgbClr val="000000"/>
                </a:solidFill>
                <a:effectLst/>
                <a:latin typeface="Calibri" panose="020F0502020204030204" pitchFamily="34" charset="0"/>
              </a:rPr>
              <a:t>This land acknowledgement was created with input from elders of the Mashpee Wampanoag Tribe.</a:t>
            </a:r>
          </a:p>
          <a:p>
            <a:pPr marL="0" marR="0" algn="l" fontAlgn="base">
              <a:spcBef>
                <a:spcPts val="0"/>
              </a:spcBef>
              <a:spcAft>
                <a:spcPts val="0"/>
              </a:spcAft>
            </a:pPr>
            <a:endParaRPr lang="en-US" sz="2800" b="0" i="0" u="none" strike="noStrike" dirty="0">
              <a:solidFill>
                <a:srgbClr val="000000"/>
              </a:solidFill>
              <a:effectLst/>
              <a:latin typeface="Calibri" panose="020F0502020204030204" pitchFamily="34" charset="0"/>
            </a:endParaRPr>
          </a:p>
          <a:p>
            <a:pPr marL="0" marR="0" algn="l" fontAlgn="base">
              <a:spcBef>
                <a:spcPts val="0"/>
              </a:spcBef>
              <a:spcAft>
                <a:spcPts val="0"/>
              </a:spcAft>
            </a:pPr>
            <a:r>
              <a:rPr lang="en-US" sz="1800" b="0" i="0" u="none" strike="noStrike" dirty="0">
                <a:solidFill>
                  <a:srgbClr val="000000"/>
                </a:solidFill>
                <a:effectLst/>
                <a:latin typeface="Calibri" panose="020F0502020204030204" pitchFamily="34" charset="0"/>
              </a:rPr>
              <a:t>While it is not compulsory, please feel free to use this text in the classroom, on your syllabus or when introducing events or research presentations on the WHOI </a:t>
            </a:r>
            <a:r>
              <a:rPr lang="en-US" sz="1800" b="0" i="0" u="none" strike="noStrike" dirty="0">
                <a:solidFill>
                  <a:srgbClr val="212121"/>
                </a:solidFill>
                <a:effectLst/>
                <a:latin typeface="Calibri" panose="020F0502020204030204" pitchFamily="34" charset="0"/>
              </a:rPr>
              <a:t>campus, and invite your audience to learn more about the Wampanoag Nations today. More information can be found at the links below:</a:t>
            </a:r>
            <a:r>
              <a:rPr lang="en-US" sz="1800" b="0" i="0" u="none" strike="noStrike" dirty="0">
                <a:solidFill>
                  <a:srgbClr val="000000"/>
                </a:solidFill>
                <a:effectLst/>
                <a:latin typeface="Calibri" panose="020F0502020204030204" pitchFamily="34" charset="0"/>
              </a:rPr>
              <a:t>  </a:t>
            </a:r>
            <a:endParaRPr lang="en-US" sz="1800" b="0" i="0" u="none" strike="noStrike" dirty="0">
              <a:solidFill>
                <a:srgbClr val="212121"/>
              </a:solidFill>
              <a:effectLst/>
              <a:latin typeface="Calibri" panose="020F0502020204030204" pitchFamily="34" charset="0"/>
            </a:endParaRPr>
          </a:p>
          <a:p>
            <a:pPr marL="0" marR="0" algn="l" fontAlgn="base">
              <a:spcBef>
                <a:spcPts val="0"/>
              </a:spcBef>
              <a:spcAft>
                <a:spcPts val="0"/>
              </a:spcAft>
            </a:pPr>
            <a:r>
              <a:rPr lang="en-US" sz="1800" b="0" i="0" u="none" strike="noStrike" dirty="0">
                <a:solidFill>
                  <a:srgbClr val="000000"/>
                </a:solidFill>
                <a:effectLst/>
                <a:latin typeface="Calibri" panose="020F0502020204030204" pitchFamily="34" charset="0"/>
              </a:rPr>
              <a:t>  </a:t>
            </a:r>
            <a:endParaRPr lang="en-US" sz="1800" b="0" i="0" u="none" strike="noStrike" dirty="0">
              <a:solidFill>
                <a:srgbClr val="212121"/>
              </a:solidFill>
              <a:effectLst/>
              <a:latin typeface="Calibri" panose="020F0502020204030204" pitchFamily="34" charset="0"/>
            </a:endParaRPr>
          </a:p>
          <a:p>
            <a:pPr marL="0" marR="0" algn="l" fontAlgn="base">
              <a:spcBef>
                <a:spcPts val="0"/>
              </a:spcBef>
              <a:spcAft>
                <a:spcPts val="0"/>
              </a:spcAft>
            </a:pPr>
            <a:r>
              <a:rPr lang="en-US" sz="1800" b="0" i="0" u="sng" strike="noStrike" dirty="0">
                <a:solidFill>
                  <a:srgbClr val="0078D7"/>
                </a:solidFill>
                <a:effectLst/>
                <a:latin typeface="Calibri" panose="020F0502020204030204" pitchFamily="34" charset="0"/>
                <a:hlinkClick r:id="rId3" tooltip="Original URL:&#10;https://mashpeewampanoagtribe-nsn.gov/&#10;&#10;Click to follow link."/>
              </a:rPr>
              <a:t>Mashpee Wampanoag Tribe (mashpeewampanoagtribe-nsn.gov)</a:t>
            </a:r>
            <a:r>
              <a:rPr lang="en-US" sz="1800" b="0" i="0" u="none" strike="noStrike" dirty="0">
                <a:solidFill>
                  <a:srgbClr val="000000"/>
                </a:solidFill>
                <a:effectLst/>
                <a:latin typeface="Calibri" panose="020F0502020204030204" pitchFamily="34" charset="0"/>
              </a:rPr>
              <a:t>  </a:t>
            </a:r>
            <a:endParaRPr lang="en-US" sz="1800" b="0" i="0" u="none" strike="noStrike" dirty="0">
              <a:solidFill>
                <a:srgbClr val="212121"/>
              </a:solidFill>
              <a:effectLst/>
              <a:latin typeface="Calibri" panose="020F0502020204030204" pitchFamily="34" charset="0"/>
            </a:endParaRPr>
          </a:p>
          <a:p>
            <a:pPr marL="0" marR="0" algn="l" fontAlgn="base">
              <a:spcBef>
                <a:spcPts val="0"/>
              </a:spcBef>
              <a:spcAft>
                <a:spcPts val="0"/>
              </a:spcAft>
            </a:pPr>
            <a:r>
              <a:rPr lang="en-US" sz="1800" b="0" i="0" u="sng" strike="noStrike" dirty="0">
                <a:solidFill>
                  <a:srgbClr val="0078D7"/>
                </a:solidFill>
                <a:effectLst/>
                <a:latin typeface="Calibri" panose="020F0502020204030204" pitchFamily="34" charset="0"/>
                <a:hlinkClick r:id="rId4" tooltip="Original URL:&#10;https://wampanoagtribe-nsn.gov/&#10;&#10;Click to follow link."/>
              </a:rPr>
              <a:t>Wampanoag Tribe of Gay Head (Aquinnah) (wampanoagtribe-nsn.gov)</a:t>
            </a:r>
            <a:r>
              <a:rPr lang="en-US" sz="1800" b="0" i="0" u="none" strike="noStrike" dirty="0">
                <a:solidFill>
                  <a:srgbClr val="000000"/>
                </a:solidFill>
                <a:effectLst/>
                <a:latin typeface="Calibri" panose="020F0502020204030204" pitchFamily="34" charset="0"/>
              </a:rPr>
              <a:t>  </a:t>
            </a:r>
            <a:endParaRPr lang="en-US" sz="1800" b="0" i="0" u="none" strike="noStrike" dirty="0">
              <a:solidFill>
                <a:srgbClr val="212121"/>
              </a:solidFill>
              <a:effectLst/>
              <a:latin typeface="Calibri" panose="020F0502020204030204" pitchFamily="34" charset="0"/>
            </a:endParaRPr>
          </a:p>
          <a:p>
            <a:pPr marL="0" marR="0" algn="l" fontAlgn="base">
              <a:spcBef>
                <a:spcPts val="0"/>
              </a:spcBef>
              <a:spcAft>
                <a:spcPts val="0"/>
              </a:spcAft>
            </a:pPr>
            <a:r>
              <a:rPr lang="en-US" sz="1800" b="0" i="0" u="sng" strike="noStrike" dirty="0">
                <a:solidFill>
                  <a:srgbClr val="0078D7"/>
                </a:solidFill>
                <a:effectLst/>
                <a:latin typeface="Calibri" panose="020F0502020204030204" pitchFamily="34" charset="0"/>
                <a:hlinkClick r:id="rId5" tooltip="Original URL:&#10;https://www.herringpondtribe.org/our-history/&#10;&#10;Click to follow link."/>
              </a:rPr>
              <a:t>Our History – Herring Pond Wampanoag Tribe (herringpondtribe.org)</a:t>
            </a:r>
            <a:r>
              <a:rPr lang="en-US" sz="1800" b="0" i="0" u="none" strike="noStrike" dirty="0">
                <a:solidFill>
                  <a:srgbClr val="000000"/>
                </a:solidFill>
                <a:effectLst/>
                <a:latin typeface="Calibri" panose="020F0502020204030204" pitchFamily="34" charset="0"/>
              </a:rPr>
              <a:t>  </a:t>
            </a:r>
            <a:endParaRPr lang="en-US" sz="1800" b="0" i="0" u="none" strike="noStrike" dirty="0">
              <a:solidFill>
                <a:srgbClr val="212121"/>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9EB6314-AF91-EF4E-9015-C4DB4B9BA9A9}" type="slidenum">
              <a:rPr lang="en-US" smtClean="0"/>
              <a:t>2</a:t>
            </a:fld>
            <a:endParaRPr lang="en-US"/>
          </a:p>
        </p:txBody>
      </p:sp>
    </p:spTree>
    <p:extLst>
      <p:ext uri="{BB962C8B-B14F-4D97-AF65-F5344CB8AC3E}">
        <p14:creationId xmlns:p14="http://schemas.microsoft.com/office/powerpoint/2010/main" val="1058426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1BD04-F8A0-DB0B-A927-220914420227}"/>
              </a:ext>
            </a:extLst>
          </p:cNvPr>
          <p:cNvSpPr>
            <a:spLocks noGrp="1"/>
          </p:cNvSpPr>
          <p:nvPr>
            <p:ph type="ctrTitle"/>
          </p:nvPr>
        </p:nvSpPr>
        <p:spPr>
          <a:xfrm>
            <a:off x="731520" y="1122363"/>
            <a:ext cx="10622280" cy="2387600"/>
          </a:xfrm>
        </p:spPr>
        <p:txBody>
          <a:bodyPr anchor="b"/>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FDEF619-013B-7E88-8A05-ECE1E7CAD7BD}"/>
              </a:ext>
            </a:extLst>
          </p:cNvPr>
          <p:cNvSpPr>
            <a:spLocks noGrp="1"/>
          </p:cNvSpPr>
          <p:nvPr>
            <p:ph type="subTitle" idx="1"/>
          </p:nvPr>
        </p:nvSpPr>
        <p:spPr>
          <a:xfrm>
            <a:off x="731520" y="4079875"/>
            <a:ext cx="1062228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BCD5F90-3752-ED34-ABB6-3AD8D99B9738}"/>
              </a:ext>
            </a:extLst>
          </p:cNvPr>
          <p:cNvSpPr>
            <a:spLocks noGrp="1"/>
          </p:cNvSpPr>
          <p:nvPr>
            <p:ph type="dt" sz="half" idx="10"/>
          </p:nvPr>
        </p:nvSpPr>
        <p:spPr/>
        <p:txBody>
          <a:bodyPr/>
          <a:lstStyle/>
          <a:p>
            <a:fld id="{091B6283-1F75-F24C-9B36-DF5387CA9455}" type="datetimeFigureOut">
              <a:rPr lang="en-US" smtClean="0"/>
              <a:t>12/17/24</a:t>
            </a:fld>
            <a:endParaRPr lang="en-US"/>
          </a:p>
        </p:txBody>
      </p:sp>
      <p:sp>
        <p:nvSpPr>
          <p:cNvPr id="6" name="Slide Number Placeholder 5">
            <a:extLst>
              <a:ext uri="{FF2B5EF4-FFF2-40B4-BE49-F238E27FC236}">
                <a16:creationId xmlns:a16="http://schemas.microsoft.com/office/drawing/2014/main" id="{82B94705-0707-B634-6C97-BE8C315E2B1A}"/>
              </a:ext>
            </a:extLst>
          </p:cNvPr>
          <p:cNvSpPr>
            <a:spLocks noGrp="1"/>
          </p:cNvSpPr>
          <p:nvPr>
            <p:ph type="sldNum" sz="quarter" idx="12"/>
          </p:nvPr>
        </p:nvSpPr>
        <p:spPr/>
        <p:txBody>
          <a:bodyPr/>
          <a:lstStyle/>
          <a:p>
            <a:fld id="{8084A765-C080-334D-AAEB-440BEFF2F582}" type="slidenum">
              <a:rPr lang="en-US" smtClean="0"/>
              <a:t>‹#›</a:t>
            </a:fld>
            <a:endParaRPr lang="en-US"/>
          </a:p>
        </p:txBody>
      </p:sp>
      <p:sp>
        <p:nvSpPr>
          <p:cNvPr id="5" name="Rectangle 4">
            <a:extLst>
              <a:ext uri="{FF2B5EF4-FFF2-40B4-BE49-F238E27FC236}">
                <a16:creationId xmlns:a16="http://schemas.microsoft.com/office/drawing/2014/main" id="{1ABDB654-72A8-39F9-1228-111D42C800E1}"/>
              </a:ext>
            </a:extLst>
          </p:cNvPr>
          <p:cNvSpPr/>
          <p:nvPr userDrawn="1"/>
        </p:nvSpPr>
        <p:spPr>
          <a:xfrm>
            <a:off x="838200" y="3509963"/>
            <a:ext cx="1183908" cy="99510"/>
          </a:xfrm>
          <a:prstGeom prst="rect">
            <a:avLst/>
          </a:prstGeom>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3896032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99A766-A93E-C82F-8F37-256AF24CF4F7}"/>
              </a:ext>
            </a:extLst>
          </p:cNvPr>
          <p:cNvSpPr>
            <a:spLocks noGrp="1"/>
          </p:cNvSpPr>
          <p:nvPr>
            <p:ph type="dt" sz="half" idx="10"/>
          </p:nvPr>
        </p:nvSpPr>
        <p:spPr/>
        <p:txBody>
          <a:bodyPr/>
          <a:lstStyle/>
          <a:p>
            <a:fld id="{091B6283-1F75-F24C-9B36-DF5387CA9455}" type="datetimeFigureOut">
              <a:rPr lang="en-US" smtClean="0"/>
              <a:t>12/17/24</a:t>
            </a:fld>
            <a:endParaRPr lang="en-US"/>
          </a:p>
        </p:txBody>
      </p:sp>
      <p:sp>
        <p:nvSpPr>
          <p:cNvPr id="4" name="Slide Number Placeholder 3">
            <a:extLst>
              <a:ext uri="{FF2B5EF4-FFF2-40B4-BE49-F238E27FC236}">
                <a16:creationId xmlns:a16="http://schemas.microsoft.com/office/drawing/2014/main" id="{3C8C3B0A-CE7C-5F27-F94C-DE1A6F015465}"/>
              </a:ext>
            </a:extLst>
          </p:cNvPr>
          <p:cNvSpPr>
            <a:spLocks noGrp="1"/>
          </p:cNvSpPr>
          <p:nvPr>
            <p:ph type="sldNum" sz="quarter" idx="12"/>
          </p:nvPr>
        </p:nvSpPr>
        <p:spPr/>
        <p:txBody>
          <a:bodyPr/>
          <a:lstStyle/>
          <a:p>
            <a:fld id="{8084A765-C080-334D-AAEB-440BEFF2F582}" type="slidenum">
              <a:rPr lang="en-US" smtClean="0"/>
              <a:t>‹#›</a:t>
            </a:fld>
            <a:endParaRPr lang="en-US"/>
          </a:p>
        </p:txBody>
      </p:sp>
    </p:spTree>
    <p:extLst>
      <p:ext uri="{BB962C8B-B14F-4D97-AF65-F5344CB8AC3E}">
        <p14:creationId xmlns:p14="http://schemas.microsoft.com/office/powerpoint/2010/main" val="3935536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126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8858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F1658E-8377-8BC3-971E-E9C98D8401A1}"/>
              </a:ext>
            </a:extLst>
          </p:cNvPr>
          <p:cNvPicPr>
            <a:picLocks noChangeAspect="1"/>
          </p:cNvPicPr>
          <p:nvPr userDrawn="1"/>
        </p:nvPicPr>
        <p:blipFill rotWithShape="1">
          <a:blip r:embed="rId2"/>
          <a:srcRect l="24612" t="33631" r="1" b="8806"/>
          <a:stretch/>
        </p:blipFill>
        <p:spPr>
          <a:xfrm>
            <a:off x="0" y="0"/>
            <a:ext cx="12191999" cy="5236611"/>
          </a:xfrm>
          <a:prstGeom prst="rect">
            <a:avLst/>
          </a:prstGeom>
          <a:ln w="38100">
            <a:noFill/>
          </a:ln>
        </p:spPr>
      </p:pic>
      <p:pic>
        <p:nvPicPr>
          <p:cNvPr id="15" name="Picture 14">
            <a:extLst>
              <a:ext uri="{FF2B5EF4-FFF2-40B4-BE49-F238E27FC236}">
                <a16:creationId xmlns:a16="http://schemas.microsoft.com/office/drawing/2014/main" id="{7852DD7A-91EE-D8A5-BB21-34F346173DF3}"/>
              </a:ext>
            </a:extLst>
          </p:cNvPr>
          <p:cNvPicPr>
            <a:picLocks noChangeAspect="1"/>
          </p:cNvPicPr>
          <p:nvPr userDrawn="1"/>
        </p:nvPicPr>
        <p:blipFill rotWithShape="1">
          <a:blip r:embed="rId3">
            <a:alphaModFix/>
          </a:blip>
          <a:srcRect t="4818" r="17937" b="14903"/>
          <a:stretch/>
        </p:blipFill>
        <p:spPr>
          <a:xfrm>
            <a:off x="6838991" y="0"/>
            <a:ext cx="5353009" cy="5236611"/>
          </a:xfrm>
          <a:prstGeom prst="rect">
            <a:avLst/>
          </a:prstGeom>
        </p:spPr>
      </p:pic>
      <p:sp>
        <p:nvSpPr>
          <p:cNvPr id="16" name="TextBox 15">
            <a:extLst>
              <a:ext uri="{FF2B5EF4-FFF2-40B4-BE49-F238E27FC236}">
                <a16:creationId xmlns:a16="http://schemas.microsoft.com/office/drawing/2014/main" id="{3C37E4A3-557D-05E9-B66C-2680B5E58B77}"/>
              </a:ext>
            </a:extLst>
          </p:cNvPr>
          <p:cNvSpPr txBox="1"/>
          <p:nvPr userDrawn="1"/>
        </p:nvSpPr>
        <p:spPr>
          <a:xfrm>
            <a:off x="12825454" y="6289482"/>
            <a:ext cx="184731" cy="369332"/>
          </a:xfrm>
          <a:prstGeom prst="rect">
            <a:avLst/>
          </a:prstGeom>
          <a:noFill/>
        </p:spPr>
        <p:txBody>
          <a:bodyPr wrap="none" rtlCol="0">
            <a:spAutoFit/>
          </a:bodyPr>
          <a:lstStyle/>
          <a:p>
            <a:endParaRPr lang="en-US"/>
          </a:p>
        </p:txBody>
      </p:sp>
      <p:sp>
        <p:nvSpPr>
          <p:cNvPr id="17" name="Title 16">
            <a:extLst>
              <a:ext uri="{FF2B5EF4-FFF2-40B4-BE49-F238E27FC236}">
                <a16:creationId xmlns:a16="http://schemas.microsoft.com/office/drawing/2014/main" id="{18B9BC1C-9313-F32C-B0D4-01796DF6FAD0}"/>
              </a:ext>
            </a:extLst>
          </p:cNvPr>
          <p:cNvSpPr>
            <a:spLocks noGrp="1"/>
          </p:cNvSpPr>
          <p:nvPr>
            <p:ph type="title"/>
          </p:nvPr>
        </p:nvSpPr>
        <p:spPr>
          <a:xfrm>
            <a:off x="664578" y="5236611"/>
            <a:ext cx="7692344" cy="793508"/>
          </a:xfrm>
        </p:spPr>
        <p:txBody>
          <a:bodyPr anchor="b">
            <a:normAutofit/>
          </a:bodyPr>
          <a:lstStyle>
            <a:lvl1pPr>
              <a:defRPr sz="4000">
                <a:solidFill>
                  <a:schemeClr val="tx1"/>
                </a:solidFill>
              </a:defRPr>
            </a:lvl1pPr>
          </a:lstStyle>
          <a:p>
            <a:r>
              <a:rPr lang="en-US"/>
              <a:t>Click to edit Master title style</a:t>
            </a:r>
            <a:endParaRPr lang="en-US" dirty="0"/>
          </a:p>
        </p:txBody>
      </p:sp>
      <p:pic>
        <p:nvPicPr>
          <p:cNvPr id="18" name="Picture 17">
            <a:extLst>
              <a:ext uri="{FF2B5EF4-FFF2-40B4-BE49-F238E27FC236}">
                <a16:creationId xmlns:a16="http://schemas.microsoft.com/office/drawing/2014/main" id="{90C88B56-13E2-1232-6DB9-2295DCA31D2D}"/>
              </a:ext>
            </a:extLst>
          </p:cNvPr>
          <p:cNvPicPr>
            <a:picLocks noChangeAspect="1"/>
          </p:cNvPicPr>
          <p:nvPr userDrawn="1"/>
        </p:nvPicPr>
        <p:blipFill>
          <a:blip r:embed="rId4"/>
          <a:stretch>
            <a:fillRect/>
          </a:stretch>
        </p:blipFill>
        <p:spPr>
          <a:xfrm>
            <a:off x="8792945" y="5379537"/>
            <a:ext cx="3149139" cy="774031"/>
          </a:xfrm>
          <a:prstGeom prst="rect">
            <a:avLst/>
          </a:prstGeom>
        </p:spPr>
      </p:pic>
      <p:sp>
        <p:nvSpPr>
          <p:cNvPr id="19" name="Subtitle 2">
            <a:extLst>
              <a:ext uri="{FF2B5EF4-FFF2-40B4-BE49-F238E27FC236}">
                <a16:creationId xmlns:a16="http://schemas.microsoft.com/office/drawing/2014/main" id="{77FF2E55-ACC3-1405-C8D8-CFE33E4D47F5}"/>
              </a:ext>
            </a:extLst>
          </p:cNvPr>
          <p:cNvSpPr>
            <a:spLocks noGrp="1"/>
          </p:cNvSpPr>
          <p:nvPr>
            <p:ph type="subTitle" idx="1"/>
          </p:nvPr>
        </p:nvSpPr>
        <p:spPr>
          <a:xfrm>
            <a:off x="664578" y="6030119"/>
            <a:ext cx="7692344" cy="544301"/>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73587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CD0AEA-A4FC-942C-5801-147453DC679F}"/>
              </a:ext>
            </a:extLst>
          </p:cNvPr>
          <p:cNvPicPr>
            <a:picLocks noChangeAspect="1"/>
          </p:cNvPicPr>
          <p:nvPr userDrawn="1"/>
        </p:nvPicPr>
        <p:blipFill rotWithShape="1">
          <a:blip r:embed="rId2"/>
          <a:srcRect b="15374"/>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FC5B97B-34E9-1F6F-829E-59E4421D9F8F}"/>
              </a:ext>
            </a:extLst>
          </p:cNvPr>
          <p:cNvSpPr/>
          <p:nvPr userDrawn="1"/>
        </p:nvSpPr>
        <p:spPr>
          <a:xfrm>
            <a:off x="0" y="0"/>
            <a:ext cx="12192000" cy="6858000"/>
          </a:xfrm>
          <a:prstGeom prst="rect">
            <a:avLst/>
          </a:prstGeom>
          <a:solidFill>
            <a:schemeClr val="tx2">
              <a:alpha val="514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872B27-45C5-1EEC-F202-6704D8166A03}"/>
              </a:ext>
            </a:extLst>
          </p:cNvPr>
          <p:cNvPicPr>
            <a:picLocks noChangeAspect="1"/>
          </p:cNvPicPr>
          <p:nvPr userDrawn="1"/>
        </p:nvPicPr>
        <p:blipFill rotWithShape="1">
          <a:blip r:embed="rId3">
            <a:alphaModFix amt="34000"/>
          </a:blip>
          <a:srcRect l="65423" t="7871" r="11299" b="4112"/>
          <a:stretch/>
        </p:blipFill>
        <p:spPr>
          <a:xfrm>
            <a:off x="5191704" y="0"/>
            <a:ext cx="7028456" cy="6858000"/>
          </a:xfrm>
          <a:prstGeom prst="rect">
            <a:avLst/>
          </a:prstGeom>
        </p:spPr>
      </p:pic>
      <p:sp>
        <p:nvSpPr>
          <p:cNvPr id="5" name="Title 4">
            <a:extLst>
              <a:ext uri="{FF2B5EF4-FFF2-40B4-BE49-F238E27FC236}">
                <a16:creationId xmlns:a16="http://schemas.microsoft.com/office/drawing/2014/main" id="{E7FEB180-BE10-4726-01DD-7C11C7774DC6}"/>
              </a:ext>
            </a:extLst>
          </p:cNvPr>
          <p:cNvSpPr>
            <a:spLocks noGrp="1"/>
          </p:cNvSpPr>
          <p:nvPr>
            <p:ph type="title"/>
          </p:nvPr>
        </p:nvSpPr>
        <p:spPr>
          <a:xfrm>
            <a:off x="664578" y="511630"/>
            <a:ext cx="10515600" cy="2917370"/>
          </a:xfrm>
        </p:spPr>
        <p:txBody>
          <a:bodyPr anchor="b" anchorCtr="0">
            <a:normAutofit/>
          </a:bodyPr>
          <a:lstStyle>
            <a:lvl1pPr>
              <a:defRPr sz="5400"/>
            </a:lvl1pPr>
          </a:lstStyle>
          <a:p>
            <a:r>
              <a:rPr lang="en-US"/>
              <a:t>Click to edit Master title style</a:t>
            </a:r>
            <a:endParaRPr lang="en-US" dirty="0"/>
          </a:p>
        </p:txBody>
      </p:sp>
      <p:sp>
        <p:nvSpPr>
          <p:cNvPr id="7" name="Subtitle 2">
            <a:extLst>
              <a:ext uri="{FF2B5EF4-FFF2-40B4-BE49-F238E27FC236}">
                <a16:creationId xmlns:a16="http://schemas.microsoft.com/office/drawing/2014/main" id="{79E3B9E0-1433-4202-5459-8031BF7FC41B}"/>
              </a:ext>
            </a:extLst>
          </p:cNvPr>
          <p:cNvSpPr>
            <a:spLocks noGrp="1"/>
          </p:cNvSpPr>
          <p:nvPr>
            <p:ph type="subTitle" idx="1"/>
          </p:nvPr>
        </p:nvSpPr>
        <p:spPr>
          <a:xfrm>
            <a:off x="664578" y="4079875"/>
            <a:ext cx="10515600" cy="66574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C0A928EE-ACEF-EC3B-901B-EAA5831A0D3E}"/>
              </a:ext>
            </a:extLst>
          </p:cNvPr>
          <p:cNvPicPr>
            <a:picLocks noChangeAspect="1"/>
          </p:cNvPicPr>
          <p:nvPr userDrawn="1"/>
        </p:nvPicPr>
        <p:blipFill>
          <a:blip r:embed="rId4"/>
          <a:stretch>
            <a:fillRect/>
          </a:stretch>
        </p:blipFill>
        <p:spPr>
          <a:xfrm>
            <a:off x="838200" y="6403252"/>
            <a:ext cx="4062266" cy="271320"/>
          </a:xfrm>
          <a:prstGeom prst="rect">
            <a:avLst/>
          </a:prstGeom>
        </p:spPr>
      </p:pic>
      <p:sp>
        <p:nvSpPr>
          <p:cNvPr id="3" name="Rectangle 2">
            <a:extLst>
              <a:ext uri="{FF2B5EF4-FFF2-40B4-BE49-F238E27FC236}">
                <a16:creationId xmlns:a16="http://schemas.microsoft.com/office/drawing/2014/main" id="{C3B3BCA5-D2A2-18D5-D0D5-55070745E084}"/>
              </a:ext>
            </a:extLst>
          </p:cNvPr>
          <p:cNvSpPr/>
          <p:nvPr userDrawn="1"/>
        </p:nvSpPr>
        <p:spPr>
          <a:xfrm>
            <a:off x="838200" y="3509963"/>
            <a:ext cx="1183908" cy="99510"/>
          </a:xfrm>
          <a:prstGeom prst="rect">
            <a:avLst/>
          </a:prstGeom>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2835094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B9ABF-1399-ED19-510D-ECD85FE818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B47727-D910-5FF5-7015-AF6CC086F3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DBAD2-D1C9-B749-9BB6-87939238CEBF}"/>
              </a:ext>
            </a:extLst>
          </p:cNvPr>
          <p:cNvSpPr>
            <a:spLocks noGrp="1"/>
          </p:cNvSpPr>
          <p:nvPr>
            <p:ph type="dt" sz="half" idx="10"/>
          </p:nvPr>
        </p:nvSpPr>
        <p:spPr/>
        <p:txBody>
          <a:bodyPr/>
          <a:lstStyle/>
          <a:p>
            <a:fld id="{091B6283-1F75-F24C-9B36-DF5387CA9455}" type="datetimeFigureOut">
              <a:rPr lang="en-US" smtClean="0"/>
              <a:t>12/17/24</a:t>
            </a:fld>
            <a:endParaRPr lang="en-US"/>
          </a:p>
        </p:txBody>
      </p:sp>
      <p:sp>
        <p:nvSpPr>
          <p:cNvPr id="6" name="Slide Number Placeholder 5">
            <a:extLst>
              <a:ext uri="{FF2B5EF4-FFF2-40B4-BE49-F238E27FC236}">
                <a16:creationId xmlns:a16="http://schemas.microsoft.com/office/drawing/2014/main" id="{89972527-3930-F47F-75A9-149C79C55334}"/>
              </a:ext>
            </a:extLst>
          </p:cNvPr>
          <p:cNvSpPr>
            <a:spLocks noGrp="1"/>
          </p:cNvSpPr>
          <p:nvPr>
            <p:ph type="sldNum" sz="quarter" idx="12"/>
          </p:nvPr>
        </p:nvSpPr>
        <p:spPr/>
        <p:txBody>
          <a:bodyPr/>
          <a:lstStyle/>
          <a:p>
            <a:fld id="{8084A765-C080-334D-AAEB-440BEFF2F582}" type="slidenum">
              <a:rPr lang="en-US" smtClean="0"/>
              <a:t>‹#›</a:t>
            </a:fld>
            <a:endParaRPr lang="en-US"/>
          </a:p>
        </p:txBody>
      </p:sp>
      <p:sp>
        <p:nvSpPr>
          <p:cNvPr id="8" name="Rectangle 7">
            <a:extLst>
              <a:ext uri="{FF2B5EF4-FFF2-40B4-BE49-F238E27FC236}">
                <a16:creationId xmlns:a16="http://schemas.microsoft.com/office/drawing/2014/main" id="{E6E5A017-E0D8-35C5-5C9D-CCE05AE036A4}"/>
              </a:ext>
            </a:extLst>
          </p:cNvPr>
          <p:cNvSpPr/>
          <p:nvPr userDrawn="1"/>
        </p:nvSpPr>
        <p:spPr>
          <a:xfrm>
            <a:off x="790075" y="1395663"/>
            <a:ext cx="817344" cy="96253"/>
          </a:xfrm>
          <a:prstGeom prst="rect">
            <a:avLst/>
          </a:prstGeom>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3865391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C">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C7DBAD2-D1C9-B749-9BB6-87939238CEBF}"/>
              </a:ext>
            </a:extLst>
          </p:cNvPr>
          <p:cNvSpPr>
            <a:spLocks noGrp="1"/>
          </p:cNvSpPr>
          <p:nvPr>
            <p:ph type="dt" sz="half" idx="10"/>
          </p:nvPr>
        </p:nvSpPr>
        <p:spPr/>
        <p:txBody>
          <a:bodyPr/>
          <a:lstStyle/>
          <a:p>
            <a:fld id="{091B6283-1F75-F24C-9B36-DF5387CA9455}" type="datetimeFigureOut">
              <a:rPr lang="en-US" smtClean="0"/>
              <a:t>12/17/24</a:t>
            </a:fld>
            <a:endParaRPr lang="en-US"/>
          </a:p>
        </p:txBody>
      </p:sp>
      <p:sp>
        <p:nvSpPr>
          <p:cNvPr id="6" name="Slide Number Placeholder 5">
            <a:extLst>
              <a:ext uri="{FF2B5EF4-FFF2-40B4-BE49-F238E27FC236}">
                <a16:creationId xmlns:a16="http://schemas.microsoft.com/office/drawing/2014/main" id="{89972527-3930-F47F-75A9-149C79C55334}"/>
              </a:ext>
            </a:extLst>
          </p:cNvPr>
          <p:cNvSpPr>
            <a:spLocks noGrp="1"/>
          </p:cNvSpPr>
          <p:nvPr>
            <p:ph type="sldNum" sz="quarter" idx="12"/>
          </p:nvPr>
        </p:nvSpPr>
        <p:spPr/>
        <p:txBody>
          <a:bodyPr/>
          <a:lstStyle/>
          <a:p>
            <a:fld id="{8084A765-C080-334D-AAEB-440BEFF2F582}" type="slidenum">
              <a:rPr lang="en-US" smtClean="0"/>
              <a:t>‹#›</a:t>
            </a:fld>
            <a:endParaRPr lang="en-US"/>
          </a:p>
        </p:txBody>
      </p:sp>
      <p:sp>
        <p:nvSpPr>
          <p:cNvPr id="9" name="Rectangle 8">
            <a:extLst>
              <a:ext uri="{FF2B5EF4-FFF2-40B4-BE49-F238E27FC236}">
                <a16:creationId xmlns:a16="http://schemas.microsoft.com/office/drawing/2014/main" id="{181A6B09-B23B-DA22-8A85-CB034080EEB2}"/>
              </a:ext>
            </a:extLst>
          </p:cNvPr>
          <p:cNvSpPr/>
          <p:nvPr userDrawn="1"/>
        </p:nvSpPr>
        <p:spPr>
          <a:xfrm rot="16200000" flipV="1">
            <a:off x="2160979" y="3120072"/>
            <a:ext cx="55481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528CB94-E155-CA11-321A-2A214E5AAB85}"/>
              </a:ext>
            </a:extLst>
          </p:cNvPr>
          <p:cNvGrpSpPr/>
          <p:nvPr userDrawn="1"/>
        </p:nvGrpSpPr>
        <p:grpSpPr>
          <a:xfrm>
            <a:off x="5418469" y="924941"/>
            <a:ext cx="629265" cy="629265"/>
            <a:chOff x="2135864" y="2830781"/>
            <a:chExt cx="629265" cy="629265"/>
          </a:xfrm>
        </p:grpSpPr>
        <p:sp>
          <p:nvSpPr>
            <p:cNvPr id="11" name="Oval 10">
              <a:extLst>
                <a:ext uri="{FF2B5EF4-FFF2-40B4-BE49-F238E27FC236}">
                  <a16:creationId xmlns:a16="http://schemas.microsoft.com/office/drawing/2014/main" id="{03A515C1-824A-04F9-BA2C-9696AE970C67}"/>
                </a:ext>
              </a:extLst>
            </p:cNvPr>
            <p:cNvSpPr/>
            <p:nvPr userDrawn="1"/>
          </p:nvSpPr>
          <p:spPr>
            <a:xfrm>
              <a:off x="2135864" y="2830781"/>
              <a:ext cx="629265" cy="6292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dirty="0">
                <a:ln w="0"/>
                <a:solidFill>
                  <a:schemeClr val="accent1"/>
                </a:solidFill>
                <a:effectLst>
                  <a:outerShdw blurRad="38100" dist="25400" dir="5400000" algn="ctr" rotWithShape="0">
                    <a:srgbClr val="6E747A">
                      <a:alpha val="43000"/>
                    </a:srgbClr>
                  </a:outerShdw>
                </a:effectLst>
              </a:endParaRPr>
            </a:p>
          </p:txBody>
        </p:sp>
        <p:sp>
          <p:nvSpPr>
            <p:cNvPr id="12" name="Title 1">
              <a:extLst>
                <a:ext uri="{FF2B5EF4-FFF2-40B4-BE49-F238E27FC236}">
                  <a16:creationId xmlns:a16="http://schemas.microsoft.com/office/drawing/2014/main" id="{61A3E40A-353A-223B-C457-7F3BD9FDA4F0}"/>
                </a:ext>
              </a:extLst>
            </p:cNvPr>
            <p:cNvSpPr txBox="1">
              <a:spLocks/>
            </p:cNvSpPr>
            <p:nvPr userDrawn="1"/>
          </p:nvSpPr>
          <p:spPr>
            <a:xfrm>
              <a:off x="2266652" y="2937334"/>
              <a:ext cx="344128" cy="440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000" dirty="0">
                  <a:solidFill>
                    <a:schemeClr val="bg1"/>
                  </a:solidFill>
                </a:rPr>
                <a:t>1</a:t>
              </a:r>
            </a:p>
          </p:txBody>
        </p:sp>
      </p:grpSp>
      <p:grpSp>
        <p:nvGrpSpPr>
          <p:cNvPr id="13" name="Group 12">
            <a:extLst>
              <a:ext uri="{FF2B5EF4-FFF2-40B4-BE49-F238E27FC236}">
                <a16:creationId xmlns:a16="http://schemas.microsoft.com/office/drawing/2014/main" id="{F146FBDA-A41F-4B58-C2BA-E6DB941702D7}"/>
              </a:ext>
            </a:extLst>
          </p:cNvPr>
          <p:cNvGrpSpPr/>
          <p:nvPr userDrawn="1"/>
        </p:nvGrpSpPr>
        <p:grpSpPr>
          <a:xfrm>
            <a:off x="5418469" y="2496510"/>
            <a:ext cx="629265" cy="629265"/>
            <a:chOff x="5812174" y="2830781"/>
            <a:chExt cx="629265" cy="629265"/>
          </a:xfrm>
        </p:grpSpPr>
        <p:sp>
          <p:nvSpPr>
            <p:cNvPr id="14" name="Oval 13">
              <a:extLst>
                <a:ext uri="{FF2B5EF4-FFF2-40B4-BE49-F238E27FC236}">
                  <a16:creationId xmlns:a16="http://schemas.microsoft.com/office/drawing/2014/main" id="{F3ABBC38-1DFD-E15E-927C-191CC1F3DBE9}"/>
                </a:ext>
              </a:extLst>
            </p:cNvPr>
            <p:cNvSpPr/>
            <p:nvPr userDrawn="1"/>
          </p:nvSpPr>
          <p:spPr>
            <a:xfrm>
              <a:off x="5812174" y="2830781"/>
              <a:ext cx="629265" cy="6292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376C8397-5C2C-7CEB-5C76-175BB1144978}"/>
                </a:ext>
              </a:extLst>
            </p:cNvPr>
            <p:cNvSpPr txBox="1">
              <a:spLocks/>
            </p:cNvSpPr>
            <p:nvPr userDrawn="1"/>
          </p:nvSpPr>
          <p:spPr>
            <a:xfrm>
              <a:off x="5960186" y="2970073"/>
              <a:ext cx="344128" cy="3797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000" dirty="0">
                  <a:solidFill>
                    <a:schemeClr val="bg1"/>
                  </a:solidFill>
                </a:rPr>
                <a:t>2</a:t>
              </a:r>
            </a:p>
          </p:txBody>
        </p:sp>
      </p:grpSp>
      <p:grpSp>
        <p:nvGrpSpPr>
          <p:cNvPr id="16" name="Group 15">
            <a:extLst>
              <a:ext uri="{FF2B5EF4-FFF2-40B4-BE49-F238E27FC236}">
                <a16:creationId xmlns:a16="http://schemas.microsoft.com/office/drawing/2014/main" id="{657B9BBB-893F-0657-D4A0-FB2303E33433}"/>
              </a:ext>
            </a:extLst>
          </p:cNvPr>
          <p:cNvGrpSpPr/>
          <p:nvPr userDrawn="1"/>
        </p:nvGrpSpPr>
        <p:grpSpPr>
          <a:xfrm>
            <a:off x="5418469" y="4204714"/>
            <a:ext cx="629265" cy="629265"/>
            <a:chOff x="9494420" y="2830781"/>
            <a:chExt cx="629265" cy="629265"/>
          </a:xfrm>
        </p:grpSpPr>
        <p:sp>
          <p:nvSpPr>
            <p:cNvPr id="17" name="Oval 16">
              <a:extLst>
                <a:ext uri="{FF2B5EF4-FFF2-40B4-BE49-F238E27FC236}">
                  <a16:creationId xmlns:a16="http://schemas.microsoft.com/office/drawing/2014/main" id="{E0BCB30A-2955-6852-A520-414B9F538A45}"/>
                </a:ext>
              </a:extLst>
            </p:cNvPr>
            <p:cNvSpPr/>
            <p:nvPr userDrawn="1"/>
          </p:nvSpPr>
          <p:spPr>
            <a:xfrm>
              <a:off x="9494420" y="2830781"/>
              <a:ext cx="629265" cy="6292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9C70B771-C8AE-FBEB-0937-B7DA97C14062}"/>
                </a:ext>
              </a:extLst>
            </p:cNvPr>
            <p:cNvSpPr txBox="1">
              <a:spLocks/>
            </p:cNvSpPr>
            <p:nvPr userDrawn="1"/>
          </p:nvSpPr>
          <p:spPr>
            <a:xfrm>
              <a:off x="9641671" y="2973473"/>
              <a:ext cx="344128" cy="3797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000" dirty="0">
                  <a:solidFill>
                    <a:schemeClr val="bg1"/>
                  </a:solidFill>
                </a:rPr>
                <a:t>3</a:t>
              </a:r>
            </a:p>
          </p:txBody>
        </p:sp>
      </p:grpSp>
      <p:sp>
        <p:nvSpPr>
          <p:cNvPr id="19" name="Title 1">
            <a:extLst>
              <a:ext uri="{FF2B5EF4-FFF2-40B4-BE49-F238E27FC236}">
                <a16:creationId xmlns:a16="http://schemas.microsoft.com/office/drawing/2014/main" id="{BDADCF75-1C42-F159-A505-37CBAFDC145C}"/>
              </a:ext>
            </a:extLst>
          </p:cNvPr>
          <p:cNvSpPr>
            <a:spLocks noGrp="1"/>
          </p:cNvSpPr>
          <p:nvPr>
            <p:ph type="title" hasCustomPrompt="1"/>
          </p:nvPr>
        </p:nvSpPr>
        <p:spPr>
          <a:xfrm>
            <a:off x="753291" y="924940"/>
            <a:ext cx="3698298" cy="4992041"/>
          </a:xfrm>
        </p:spPr>
        <p:txBody>
          <a:bodyPr lIns="91440" rIns="0" anchor="t" anchorCtr="0">
            <a:normAutofit/>
          </a:bodyPr>
          <a:lstStyle>
            <a:lvl1pPr algn="r">
              <a:defRPr sz="4400" b="1" i="0">
                <a:solidFill>
                  <a:schemeClr val="bg1"/>
                </a:solidFill>
                <a:latin typeface="Arial" panose="020B0604020202020204" pitchFamily="34" charset="0"/>
                <a:cs typeface="Arial Black" panose="020B0604020202020204" pitchFamily="34" charset="0"/>
              </a:defRPr>
            </a:lvl1pPr>
          </a:lstStyle>
          <a:p>
            <a:r>
              <a:rPr lang="en-US" dirty="0"/>
              <a:t>Title </a:t>
            </a:r>
            <a:br>
              <a:rPr lang="en-US" dirty="0"/>
            </a:br>
            <a:r>
              <a:rPr lang="en-US" dirty="0"/>
              <a:t>Goes </a:t>
            </a:r>
            <a:br>
              <a:rPr lang="en-US" dirty="0"/>
            </a:br>
            <a:r>
              <a:rPr lang="en-US" dirty="0"/>
              <a:t>Here</a:t>
            </a:r>
            <a:br>
              <a:rPr lang="en-US" dirty="0"/>
            </a:br>
            <a:r>
              <a:rPr lang="en-US" dirty="0"/>
              <a:t>Click To </a:t>
            </a:r>
            <a:br>
              <a:rPr lang="en-US" dirty="0"/>
            </a:br>
            <a:r>
              <a:rPr lang="en-US" dirty="0"/>
              <a:t>Edit</a:t>
            </a:r>
          </a:p>
        </p:txBody>
      </p:sp>
      <p:sp>
        <p:nvSpPr>
          <p:cNvPr id="20" name="Text Placeholder 5">
            <a:extLst>
              <a:ext uri="{FF2B5EF4-FFF2-40B4-BE49-F238E27FC236}">
                <a16:creationId xmlns:a16="http://schemas.microsoft.com/office/drawing/2014/main" id="{4C84FFD9-8BDD-64EA-9E82-82332ADE60A4}"/>
              </a:ext>
            </a:extLst>
          </p:cNvPr>
          <p:cNvSpPr>
            <a:spLocks noGrp="1"/>
          </p:cNvSpPr>
          <p:nvPr>
            <p:ph type="body" sz="quarter" idx="16" hasCustomPrompt="1"/>
          </p:nvPr>
        </p:nvSpPr>
        <p:spPr>
          <a:xfrm>
            <a:off x="6162641" y="924941"/>
            <a:ext cx="4942413" cy="492125"/>
          </a:xfrm>
        </p:spPr>
        <p:txBody>
          <a:bodyPr lIns="0"/>
          <a:lstStyle>
            <a:lvl1pPr marL="0" indent="0" algn="l">
              <a:buNone/>
              <a:defRPr b="1" i="0">
                <a:solidFill>
                  <a:schemeClr val="bg1"/>
                </a:solidFill>
                <a:latin typeface="Arial" panose="020B0604020202020204" pitchFamily="34" charset="0"/>
                <a:cs typeface="Arial Black" panose="020B0604020202020204" pitchFamily="34" charset="0"/>
              </a:defRPr>
            </a:lvl1pPr>
          </a:lstStyle>
          <a:p>
            <a:pPr lvl="0"/>
            <a:r>
              <a:rPr lang="en-US" dirty="0"/>
              <a:t>Title Goes Here</a:t>
            </a:r>
          </a:p>
        </p:txBody>
      </p:sp>
      <p:sp>
        <p:nvSpPr>
          <p:cNvPr id="21" name="Text Placeholder 9">
            <a:extLst>
              <a:ext uri="{FF2B5EF4-FFF2-40B4-BE49-F238E27FC236}">
                <a16:creationId xmlns:a16="http://schemas.microsoft.com/office/drawing/2014/main" id="{A0DED19B-A527-E440-F9AC-344CBF01B9FA}"/>
              </a:ext>
            </a:extLst>
          </p:cNvPr>
          <p:cNvSpPr>
            <a:spLocks noGrp="1"/>
          </p:cNvSpPr>
          <p:nvPr>
            <p:ph type="body" sz="quarter" idx="20"/>
          </p:nvPr>
        </p:nvSpPr>
        <p:spPr>
          <a:xfrm>
            <a:off x="6156708" y="1417065"/>
            <a:ext cx="4942413" cy="790896"/>
          </a:xfrm>
        </p:spPr>
        <p:txBody>
          <a:bodyPr lIns="0"/>
          <a:lstStyle>
            <a:lvl1pPr marL="0" indent="0" algn="l">
              <a:lnSpc>
                <a:spcPct val="100000"/>
              </a:lnSpc>
              <a:buNone/>
              <a:defRPr sz="1800" b="0" i="0">
                <a:solidFill>
                  <a:schemeClr val="bg1"/>
                </a:solidFill>
                <a:latin typeface="Arial" panose="020B0604020202020204" pitchFamily="34" charset="0"/>
                <a:cs typeface="Arial" panose="020B0604020202020204" pitchFamily="34" charset="0"/>
              </a:defRPr>
            </a:lvl1pPr>
            <a:lvl2pPr marL="457200" indent="0" algn="l">
              <a:lnSpc>
                <a:spcPct val="100000"/>
              </a:lnSpc>
              <a:buNone/>
              <a:defRPr sz="1600" b="0" i="0">
                <a:solidFill>
                  <a:schemeClr val="tx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2" name="Text Placeholder 5">
            <a:extLst>
              <a:ext uri="{FF2B5EF4-FFF2-40B4-BE49-F238E27FC236}">
                <a16:creationId xmlns:a16="http://schemas.microsoft.com/office/drawing/2014/main" id="{917924C0-2BB0-4563-4C13-F9B79FD79931}"/>
              </a:ext>
            </a:extLst>
          </p:cNvPr>
          <p:cNvSpPr>
            <a:spLocks noGrp="1"/>
          </p:cNvSpPr>
          <p:nvPr>
            <p:ph type="body" sz="quarter" idx="21" hasCustomPrompt="1"/>
          </p:nvPr>
        </p:nvSpPr>
        <p:spPr>
          <a:xfrm>
            <a:off x="6162641" y="2496510"/>
            <a:ext cx="4942413" cy="492125"/>
          </a:xfrm>
        </p:spPr>
        <p:txBody>
          <a:bodyPr lIns="0"/>
          <a:lstStyle>
            <a:lvl1pPr marL="0" indent="0" algn="l">
              <a:buNone/>
              <a:defRPr b="1" i="0">
                <a:solidFill>
                  <a:schemeClr val="bg1"/>
                </a:solidFill>
                <a:latin typeface="Arial" panose="020B0604020202020204" pitchFamily="34" charset="0"/>
                <a:cs typeface="Arial Black" panose="020B0604020202020204" pitchFamily="34" charset="0"/>
              </a:defRPr>
            </a:lvl1pPr>
          </a:lstStyle>
          <a:p>
            <a:pPr lvl="0"/>
            <a:r>
              <a:rPr lang="en-US" dirty="0"/>
              <a:t>Title Goes Here</a:t>
            </a:r>
          </a:p>
        </p:txBody>
      </p:sp>
      <p:sp>
        <p:nvSpPr>
          <p:cNvPr id="23" name="Text Placeholder 9">
            <a:extLst>
              <a:ext uri="{FF2B5EF4-FFF2-40B4-BE49-F238E27FC236}">
                <a16:creationId xmlns:a16="http://schemas.microsoft.com/office/drawing/2014/main" id="{0C203EED-BF3A-A2AC-C295-9022FE6AA6CE}"/>
              </a:ext>
            </a:extLst>
          </p:cNvPr>
          <p:cNvSpPr>
            <a:spLocks noGrp="1"/>
          </p:cNvSpPr>
          <p:nvPr>
            <p:ph type="body" sz="quarter" idx="22"/>
          </p:nvPr>
        </p:nvSpPr>
        <p:spPr>
          <a:xfrm>
            <a:off x="6156708" y="2988634"/>
            <a:ext cx="4942413" cy="711169"/>
          </a:xfrm>
        </p:spPr>
        <p:txBody>
          <a:bodyPr lIns="0"/>
          <a:lstStyle>
            <a:lvl1pPr marL="0" indent="0" algn="l">
              <a:lnSpc>
                <a:spcPct val="100000"/>
              </a:lnSpc>
              <a:buNone/>
              <a:defRPr sz="1800" b="0" i="0">
                <a:solidFill>
                  <a:schemeClr val="bg1"/>
                </a:solidFill>
                <a:latin typeface="Arial" panose="020B0604020202020204" pitchFamily="34" charset="0"/>
                <a:cs typeface="Arial" panose="020B0604020202020204" pitchFamily="34" charset="0"/>
              </a:defRPr>
            </a:lvl1pPr>
            <a:lvl2pPr algn="l">
              <a:lnSpc>
                <a:spcPct val="100000"/>
              </a:lnSpc>
              <a:defRPr sz="1600" b="0" i="0">
                <a:solidFill>
                  <a:schemeClr val="tx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 Placeholder 5">
            <a:extLst>
              <a:ext uri="{FF2B5EF4-FFF2-40B4-BE49-F238E27FC236}">
                <a16:creationId xmlns:a16="http://schemas.microsoft.com/office/drawing/2014/main" id="{9769CB96-72E6-EA84-B1D2-D5321B695CB2}"/>
              </a:ext>
            </a:extLst>
          </p:cNvPr>
          <p:cNvSpPr>
            <a:spLocks noGrp="1"/>
          </p:cNvSpPr>
          <p:nvPr>
            <p:ph type="body" sz="quarter" idx="23" hasCustomPrompt="1"/>
          </p:nvPr>
        </p:nvSpPr>
        <p:spPr>
          <a:xfrm>
            <a:off x="6156708" y="4204714"/>
            <a:ext cx="4948346" cy="492125"/>
          </a:xfrm>
        </p:spPr>
        <p:txBody>
          <a:bodyPr lIns="0"/>
          <a:lstStyle>
            <a:lvl1pPr marL="0" indent="0" algn="l">
              <a:buNone/>
              <a:defRPr b="1" i="0">
                <a:solidFill>
                  <a:schemeClr val="bg1"/>
                </a:solidFill>
                <a:latin typeface="Arial" panose="020B0604020202020204" pitchFamily="34" charset="0"/>
                <a:cs typeface="Arial Black" panose="020B0604020202020204" pitchFamily="34" charset="0"/>
              </a:defRPr>
            </a:lvl1pPr>
          </a:lstStyle>
          <a:p>
            <a:pPr lvl="0"/>
            <a:r>
              <a:rPr lang="en-US" dirty="0"/>
              <a:t>Title Goes Here</a:t>
            </a:r>
          </a:p>
        </p:txBody>
      </p:sp>
      <p:sp>
        <p:nvSpPr>
          <p:cNvPr id="25" name="Text Placeholder 9">
            <a:extLst>
              <a:ext uri="{FF2B5EF4-FFF2-40B4-BE49-F238E27FC236}">
                <a16:creationId xmlns:a16="http://schemas.microsoft.com/office/drawing/2014/main" id="{C31641CC-A6B2-DE71-6E34-9E8D7D61453F}"/>
              </a:ext>
            </a:extLst>
          </p:cNvPr>
          <p:cNvSpPr>
            <a:spLocks noGrp="1"/>
          </p:cNvSpPr>
          <p:nvPr>
            <p:ph type="body" sz="quarter" idx="24"/>
          </p:nvPr>
        </p:nvSpPr>
        <p:spPr>
          <a:xfrm>
            <a:off x="6150775" y="4833979"/>
            <a:ext cx="4942413" cy="712454"/>
          </a:xfrm>
        </p:spPr>
        <p:txBody>
          <a:bodyPr lIns="0"/>
          <a:lstStyle>
            <a:lvl1pPr marL="0" indent="0" algn="l">
              <a:lnSpc>
                <a:spcPct val="100000"/>
              </a:lnSpc>
              <a:buNone/>
              <a:defRPr sz="1800" b="0" i="0">
                <a:solidFill>
                  <a:schemeClr val="bg1"/>
                </a:solidFill>
                <a:latin typeface="Arial" panose="020B0604020202020204" pitchFamily="34" charset="0"/>
                <a:cs typeface="Arial" panose="020B0604020202020204" pitchFamily="34" charset="0"/>
              </a:defRPr>
            </a:lvl1pPr>
            <a:lvl2pPr algn="l">
              <a:lnSpc>
                <a:spcPct val="100000"/>
              </a:lnSpc>
              <a:defRPr sz="1600" b="0" i="0">
                <a:solidFill>
                  <a:schemeClr val="tx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072566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A840-F16B-EE95-BE7F-5F7E63B4A0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DD3314-C518-445F-7D39-21CC669B8189}"/>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B0CE66-5E07-C06F-D861-308FC86C47A1}"/>
              </a:ext>
            </a:extLst>
          </p:cNvPr>
          <p:cNvSpPr>
            <a:spLocks noGrp="1"/>
          </p:cNvSpPr>
          <p:nvPr>
            <p:ph type="dt" sz="half" idx="10"/>
          </p:nvPr>
        </p:nvSpPr>
        <p:spPr/>
        <p:txBody>
          <a:bodyPr/>
          <a:lstStyle/>
          <a:p>
            <a:fld id="{091B6283-1F75-F24C-9B36-DF5387CA9455}" type="datetimeFigureOut">
              <a:rPr lang="en-US" smtClean="0"/>
              <a:t>12/17/24</a:t>
            </a:fld>
            <a:endParaRPr lang="en-US"/>
          </a:p>
        </p:txBody>
      </p:sp>
      <p:sp>
        <p:nvSpPr>
          <p:cNvPr id="6" name="Slide Number Placeholder 5">
            <a:extLst>
              <a:ext uri="{FF2B5EF4-FFF2-40B4-BE49-F238E27FC236}">
                <a16:creationId xmlns:a16="http://schemas.microsoft.com/office/drawing/2014/main" id="{1BF9E56D-33D2-B770-E79D-5F6D1AA4FECA}"/>
              </a:ext>
            </a:extLst>
          </p:cNvPr>
          <p:cNvSpPr>
            <a:spLocks noGrp="1"/>
          </p:cNvSpPr>
          <p:nvPr>
            <p:ph type="sldNum" sz="quarter" idx="12"/>
          </p:nvPr>
        </p:nvSpPr>
        <p:spPr/>
        <p:txBody>
          <a:bodyPr/>
          <a:lstStyle/>
          <a:p>
            <a:fld id="{8084A765-C080-334D-AAEB-440BEFF2F582}" type="slidenum">
              <a:rPr lang="en-US" smtClean="0"/>
              <a:t>‹#›</a:t>
            </a:fld>
            <a:endParaRPr lang="en-US"/>
          </a:p>
        </p:txBody>
      </p:sp>
    </p:spTree>
    <p:extLst>
      <p:ext uri="{BB962C8B-B14F-4D97-AF65-F5344CB8AC3E}">
        <p14:creationId xmlns:p14="http://schemas.microsoft.com/office/powerpoint/2010/main" val="4180041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9EB49-5764-BF97-9A09-549CCE4653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644AA-278D-439D-669D-D8DBD4FD1D88}"/>
              </a:ext>
            </a:extLst>
          </p:cNvPr>
          <p:cNvSpPr>
            <a:spLocks noGrp="1"/>
          </p:cNvSpPr>
          <p:nvPr>
            <p:ph sz="half" idx="1"/>
          </p:nvPr>
        </p:nvSpPr>
        <p:spPr>
          <a:xfrm>
            <a:off x="66457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533F04-9F3D-7922-102A-DAE6C701026A}"/>
              </a:ext>
            </a:extLst>
          </p:cNvPr>
          <p:cNvSpPr>
            <a:spLocks noGrp="1"/>
          </p:cNvSpPr>
          <p:nvPr>
            <p:ph sz="half" idx="2"/>
          </p:nvPr>
        </p:nvSpPr>
        <p:spPr>
          <a:xfrm>
            <a:off x="599857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B7A8CF-6F06-02F5-B6CC-C7B5FC5503E0}"/>
              </a:ext>
            </a:extLst>
          </p:cNvPr>
          <p:cNvSpPr>
            <a:spLocks noGrp="1"/>
          </p:cNvSpPr>
          <p:nvPr>
            <p:ph type="dt" sz="half" idx="10"/>
          </p:nvPr>
        </p:nvSpPr>
        <p:spPr/>
        <p:txBody>
          <a:bodyPr/>
          <a:lstStyle/>
          <a:p>
            <a:fld id="{091B6283-1F75-F24C-9B36-DF5387CA9455}" type="datetimeFigureOut">
              <a:rPr lang="en-US" smtClean="0"/>
              <a:t>12/17/24</a:t>
            </a:fld>
            <a:endParaRPr lang="en-US"/>
          </a:p>
        </p:txBody>
      </p:sp>
      <p:sp>
        <p:nvSpPr>
          <p:cNvPr id="7" name="Slide Number Placeholder 6">
            <a:extLst>
              <a:ext uri="{FF2B5EF4-FFF2-40B4-BE49-F238E27FC236}">
                <a16:creationId xmlns:a16="http://schemas.microsoft.com/office/drawing/2014/main" id="{FD2D682D-1B29-386D-2767-5BD4B5EA558F}"/>
              </a:ext>
            </a:extLst>
          </p:cNvPr>
          <p:cNvSpPr>
            <a:spLocks noGrp="1"/>
          </p:cNvSpPr>
          <p:nvPr>
            <p:ph type="sldNum" sz="quarter" idx="12"/>
          </p:nvPr>
        </p:nvSpPr>
        <p:spPr/>
        <p:txBody>
          <a:bodyPr/>
          <a:lstStyle/>
          <a:p>
            <a:fld id="{8084A765-C080-334D-AAEB-440BEFF2F582}" type="slidenum">
              <a:rPr lang="en-US" smtClean="0"/>
              <a:t>‹#›</a:t>
            </a:fld>
            <a:endParaRPr lang="en-US"/>
          </a:p>
        </p:txBody>
      </p:sp>
      <p:sp>
        <p:nvSpPr>
          <p:cNvPr id="8" name="Rectangle 7">
            <a:extLst>
              <a:ext uri="{FF2B5EF4-FFF2-40B4-BE49-F238E27FC236}">
                <a16:creationId xmlns:a16="http://schemas.microsoft.com/office/drawing/2014/main" id="{05A47454-9A0B-08D7-1063-1749FEFAC8DB}"/>
              </a:ext>
            </a:extLst>
          </p:cNvPr>
          <p:cNvSpPr/>
          <p:nvPr userDrawn="1"/>
        </p:nvSpPr>
        <p:spPr>
          <a:xfrm>
            <a:off x="790075" y="1395663"/>
            <a:ext cx="817344" cy="96253"/>
          </a:xfrm>
          <a:prstGeom prst="rect">
            <a:avLst/>
          </a:prstGeom>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3350097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A2B42-730B-DE42-9F04-CB17BA230E94}"/>
              </a:ext>
            </a:extLst>
          </p:cNvPr>
          <p:cNvSpPr>
            <a:spLocks noGrp="1"/>
          </p:cNvSpPr>
          <p:nvPr>
            <p:ph type="title"/>
          </p:nvPr>
        </p:nvSpPr>
        <p:spPr>
          <a:xfrm>
            <a:off x="666163"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2373F-0D16-F967-EE2B-FDAFED763858}"/>
              </a:ext>
            </a:extLst>
          </p:cNvPr>
          <p:cNvSpPr>
            <a:spLocks noGrp="1"/>
          </p:cNvSpPr>
          <p:nvPr>
            <p:ph type="body" idx="1"/>
          </p:nvPr>
        </p:nvSpPr>
        <p:spPr>
          <a:xfrm>
            <a:off x="66616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CE9FAD-8AE7-C1E5-7029-DB72C18BE8F8}"/>
              </a:ext>
            </a:extLst>
          </p:cNvPr>
          <p:cNvSpPr>
            <a:spLocks noGrp="1"/>
          </p:cNvSpPr>
          <p:nvPr>
            <p:ph sz="half" idx="2"/>
          </p:nvPr>
        </p:nvSpPr>
        <p:spPr>
          <a:xfrm>
            <a:off x="66616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3B0090-B29F-4212-68DE-4D70F69771BF}"/>
              </a:ext>
            </a:extLst>
          </p:cNvPr>
          <p:cNvSpPr>
            <a:spLocks noGrp="1"/>
          </p:cNvSpPr>
          <p:nvPr>
            <p:ph type="body" sz="quarter" idx="3"/>
          </p:nvPr>
        </p:nvSpPr>
        <p:spPr>
          <a:xfrm>
            <a:off x="5998575"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E91BDA-06DE-94E0-CD84-9CD13227DF84}"/>
              </a:ext>
            </a:extLst>
          </p:cNvPr>
          <p:cNvSpPr>
            <a:spLocks noGrp="1"/>
          </p:cNvSpPr>
          <p:nvPr>
            <p:ph sz="quarter" idx="4"/>
          </p:nvPr>
        </p:nvSpPr>
        <p:spPr>
          <a:xfrm>
            <a:off x="5998575"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908373-775D-708F-7494-FC3C6D7769FC}"/>
              </a:ext>
            </a:extLst>
          </p:cNvPr>
          <p:cNvSpPr>
            <a:spLocks noGrp="1"/>
          </p:cNvSpPr>
          <p:nvPr>
            <p:ph type="dt" sz="half" idx="10"/>
          </p:nvPr>
        </p:nvSpPr>
        <p:spPr/>
        <p:txBody>
          <a:bodyPr/>
          <a:lstStyle/>
          <a:p>
            <a:fld id="{091B6283-1F75-F24C-9B36-DF5387CA9455}" type="datetimeFigureOut">
              <a:rPr lang="en-US" smtClean="0"/>
              <a:t>12/17/24</a:t>
            </a:fld>
            <a:endParaRPr lang="en-US"/>
          </a:p>
        </p:txBody>
      </p:sp>
      <p:sp>
        <p:nvSpPr>
          <p:cNvPr id="9" name="Slide Number Placeholder 8">
            <a:extLst>
              <a:ext uri="{FF2B5EF4-FFF2-40B4-BE49-F238E27FC236}">
                <a16:creationId xmlns:a16="http://schemas.microsoft.com/office/drawing/2014/main" id="{4D776CC8-EAC1-C157-A37D-2B3616C95685}"/>
              </a:ext>
            </a:extLst>
          </p:cNvPr>
          <p:cNvSpPr>
            <a:spLocks noGrp="1"/>
          </p:cNvSpPr>
          <p:nvPr>
            <p:ph type="sldNum" sz="quarter" idx="12"/>
          </p:nvPr>
        </p:nvSpPr>
        <p:spPr/>
        <p:txBody>
          <a:bodyPr/>
          <a:lstStyle/>
          <a:p>
            <a:fld id="{8084A765-C080-334D-AAEB-440BEFF2F582}" type="slidenum">
              <a:rPr lang="en-US" smtClean="0"/>
              <a:t>‹#›</a:t>
            </a:fld>
            <a:endParaRPr lang="en-US"/>
          </a:p>
        </p:txBody>
      </p:sp>
      <p:sp>
        <p:nvSpPr>
          <p:cNvPr id="12" name="Rectangle 11">
            <a:extLst>
              <a:ext uri="{FF2B5EF4-FFF2-40B4-BE49-F238E27FC236}">
                <a16:creationId xmlns:a16="http://schemas.microsoft.com/office/drawing/2014/main" id="{395F1292-34ED-EF1E-FFEB-218FD6A61862}"/>
              </a:ext>
            </a:extLst>
          </p:cNvPr>
          <p:cNvSpPr/>
          <p:nvPr userDrawn="1"/>
        </p:nvSpPr>
        <p:spPr>
          <a:xfrm>
            <a:off x="790075" y="1395663"/>
            <a:ext cx="817344" cy="96253"/>
          </a:xfrm>
          <a:prstGeom prst="rect">
            <a:avLst/>
          </a:prstGeom>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3226508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964C-7260-CC84-7FCC-C837D92E02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8F3759-5139-F76B-7F8D-3A302DF09F51}"/>
              </a:ext>
            </a:extLst>
          </p:cNvPr>
          <p:cNvSpPr>
            <a:spLocks noGrp="1"/>
          </p:cNvSpPr>
          <p:nvPr>
            <p:ph type="dt" sz="half" idx="10"/>
          </p:nvPr>
        </p:nvSpPr>
        <p:spPr/>
        <p:txBody>
          <a:bodyPr/>
          <a:lstStyle/>
          <a:p>
            <a:fld id="{091B6283-1F75-F24C-9B36-DF5387CA9455}" type="datetimeFigureOut">
              <a:rPr lang="en-US" smtClean="0"/>
              <a:t>12/17/24</a:t>
            </a:fld>
            <a:endParaRPr lang="en-US"/>
          </a:p>
        </p:txBody>
      </p:sp>
      <p:sp>
        <p:nvSpPr>
          <p:cNvPr id="5" name="Slide Number Placeholder 4">
            <a:extLst>
              <a:ext uri="{FF2B5EF4-FFF2-40B4-BE49-F238E27FC236}">
                <a16:creationId xmlns:a16="http://schemas.microsoft.com/office/drawing/2014/main" id="{CB4850DE-F9EB-8DD2-2B34-440F3CCA0AA2}"/>
              </a:ext>
            </a:extLst>
          </p:cNvPr>
          <p:cNvSpPr>
            <a:spLocks noGrp="1"/>
          </p:cNvSpPr>
          <p:nvPr>
            <p:ph type="sldNum" sz="quarter" idx="12"/>
          </p:nvPr>
        </p:nvSpPr>
        <p:spPr/>
        <p:txBody>
          <a:bodyPr/>
          <a:lstStyle/>
          <a:p>
            <a:fld id="{8084A765-C080-334D-AAEB-440BEFF2F582}" type="slidenum">
              <a:rPr lang="en-US" smtClean="0"/>
              <a:t>‹#›</a:t>
            </a:fld>
            <a:endParaRPr lang="en-US"/>
          </a:p>
        </p:txBody>
      </p:sp>
      <p:sp>
        <p:nvSpPr>
          <p:cNvPr id="6" name="Rectangle 5">
            <a:extLst>
              <a:ext uri="{FF2B5EF4-FFF2-40B4-BE49-F238E27FC236}">
                <a16:creationId xmlns:a16="http://schemas.microsoft.com/office/drawing/2014/main" id="{3A6928FA-4B02-380F-0F44-3C33E2DAB473}"/>
              </a:ext>
            </a:extLst>
          </p:cNvPr>
          <p:cNvSpPr/>
          <p:nvPr userDrawn="1"/>
        </p:nvSpPr>
        <p:spPr>
          <a:xfrm>
            <a:off x="790075" y="1395663"/>
            <a:ext cx="817344" cy="96253"/>
          </a:xfrm>
          <a:prstGeom prst="rect">
            <a:avLst/>
          </a:prstGeom>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3545166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714346-9D3F-894B-49BE-73E305D9768C}"/>
              </a:ext>
            </a:extLst>
          </p:cNvPr>
          <p:cNvPicPr>
            <a:picLocks noChangeAspect="1"/>
          </p:cNvPicPr>
          <p:nvPr userDrawn="1"/>
        </p:nvPicPr>
        <p:blipFill rotWithShape="1">
          <a:blip r:embed="rId14"/>
          <a:srcRect l="1" r="735" b="1414"/>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870CD88-DFFA-9E0B-6A00-63E703A50B91}"/>
              </a:ext>
            </a:extLst>
          </p:cNvPr>
          <p:cNvSpPr>
            <a:spLocks noGrp="1"/>
          </p:cNvSpPr>
          <p:nvPr>
            <p:ph type="title"/>
          </p:nvPr>
        </p:nvSpPr>
        <p:spPr>
          <a:xfrm>
            <a:off x="664578"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6A9840-0042-A258-5487-50F0006C3CBD}"/>
              </a:ext>
            </a:extLst>
          </p:cNvPr>
          <p:cNvSpPr>
            <a:spLocks noGrp="1"/>
          </p:cNvSpPr>
          <p:nvPr>
            <p:ph type="body" idx="1"/>
          </p:nvPr>
        </p:nvSpPr>
        <p:spPr>
          <a:xfrm>
            <a:off x="664578"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26C4AB1-AD39-2A60-B1B7-BF28EAAD4049}"/>
              </a:ext>
            </a:extLst>
          </p:cNvPr>
          <p:cNvSpPr>
            <a:spLocks noGrp="1"/>
          </p:cNvSpPr>
          <p:nvPr>
            <p:ph type="dt" sz="half" idx="2"/>
          </p:nvPr>
        </p:nvSpPr>
        <p:spPr>
          <a:xfrm>
            <a:off x="7845392" y="6356350"/>
            <a:ext cx="2743200" cy="365125"/>
          </a:xfrm>
          <a:prstGeom prst="rect">
            <a:avLst/>
          </a:prstGeom>
        </p:spPr>
        <p:txBody>
          <a:bodyPr vert="horz" lIns="91440" tIns="45720" rIns="91440" bIns="45720" rtlCol="0" anchor="ctr"/>
          <a:lstStyle>
            <a:lvl1pPr algn="r">
              <a:defRPr sz="1100" b="0" i="0">
                <a:solidFill>
                  <a:schemeClr val="bg1"/>
                </a:solidFill>
                <a:latin typeface="Arial" panose="020B0604020202020204" pitchFamily="34" charset="0"/>
              </a:defRPr>
            </a:lvl1pPr>
          </a:lstStyle>
          <a:p>
            <a:fld id="{091B6283-1F75-F24C-9B36-DF5387CA9455}" type="datetimeFigureOut">
              <a:rPr lang="en-US" smtClean="0"/>
              <a:pPr/>
              <a:t>12/17/24</a:t>
            </a:fld>
            <a:endParaRPr lang="en-US" dirty="0"/>
          </a:p>
        </p:txBody>
      </p:sp>
      <p:sp>
        <p:nvSpPr>
          <p:cNvPr id="6" name="Slide Number Placeholder 5">
            <a:extLst>
              <a:ext uri="{FF2B5EF4-FFF2-40B4-BE49-F238E27FC236}">
                <a16:creationId xmlns:a16="http://schemas.microsoft.com/office/drawing/2014/main" id="{FB95073C-605E-9BB0-E448-8D03E3328428}"/>
              </a:ext>
            </a:extLst>
          </p:cNvPr>
          <p:cNvSpPr>
            <a:spLocks noGrp="1"/>
          </p:cNvSpPr>
          <p:nvPr>
            <p:ph type="sldNum" sz="quarter" idx="4"/>
          </p:nvPr>
        </p:nvSpPr>
        <p:spPr>
          <a:xfrm>
            <a:off x="10895798" y="6356350"/>
            <a:ext cx="458002" cy="365125"/>
          </a:xfrm>
          <a:prstGeom prst="rect">
            <a:avLst/>
          </a:prstGeom>
        </p:spPr>
        <p:txBody>
          <a:bodyPr vert="horz" lIns="91440" tIns="45720" rIns="91440" bIns="45720" rtlCol="0" anchor="ctr"/>
          <a:lstStyle>
            <a:lvl1pPr algn="r">
              <a:defRPr sz="1100" b="0" i="0">
                <a:solidFill>
                  <a:schemeClr val="bg1"/>
                </a:solidFill>
                <a:latin typeface="Arial" panose="020B0604020202020204" pitchFamily="34" charset="0"/>
              </a:defRPr>
            </a:lvl1pPr>
          </a:lstStyle>
          <a:p>
            <a:fld id="{8084A765-C080-334D-AAEB-440BEFF2F582}" type="slidenum">
              <a:rPr lang="en-US" smtClean="0"/>
              <a:pPr/>
              <a:t>‹#›</a:t>
            </a:fld>
            <a:endParaRPr lang="en-US" dirty="0"/>
          </a:p>
        </p:txBody>
      </p:sp>
      <p:pic>
        <p:nvPicPr>
          <p:cNvPr id="11" name="Picture 10">
            <a:extLst>
              <a:ext uri="{FF2B5EF4-FFF2-40B4-BE49-F238E27FC236}">
                <a16:creationId xmlns:a16="http://schemas.microsoft.com/office/drawing/2014/main" id="{53663935-D726-D2DD-9C06-CA0F1614B97D}"/>
              </a:ext>
            </a:extLst>
          </p:cNvPr>
          <p:cNvPicPr>
            <a:picLocks noChangeAspect="1"/>
          </p:cNvPicPr>
          <p:nvPr userDrawn="1"/>
        </p:nvPicPr>
        <p:blipFill>
          <a:blip r:embed="rId15"/>
          <a:stretch>
            <a:fillRect/>
          </a:stretch>
        </p:blipFill>
        <p:spPr>
          <a:xfrm>
            <a:off x="838200" y="6403252"/>
            <a:ext cx="4062266" cy="271320"/>
          </a:xfrm>
          <a:prstGeom prst="rect">
            <a:avLst/>
          </a:prstGeom>
        </p:spPr>
      </p:pic>
    </p:spTree>
    <p:extLst>
      <p:ext uri="{BB962C8B-B14F-4D97-AF65-F5344CB8AC3E}">
        <p14:creationId xmlns:p14="http://schemas.microsoft.com/office/powerpoint/2010/main" val="636422780"/>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0"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Lst>
  <p:txStyles>
    <p:titleStyle>
      <a:lvl1pPr algn="l" defTabSz="914400" rtl="0" eaLnBrk="1" latinLnBrk="0" hangingPunct="1">
        <a:lnSpc>
          <a:spcPct val="90000"/>
        </a:lnSpc>
        <a:spcBef>
          <a:spcPct val="0"/>
        </a:spcBef>
        <a:buNone/>
        <a:defRPr sz="4400" b="1" i="0" kern="1200" spc="-15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834E5-FF65-C36B-8D99-86F938A9D65A}"/>
              </a:ext>
            </a:extLst>
          </p:cNvPr>
          <p:cNvSpPr>
            <a:spLocks noGrp="1"/>
          </p:cNvSpPr>
          <p:nvPr>
            <p:ph type="title"/>
          </p:nvPr>
        </p:nvSpPr>
        <p:spPr/>
        <p:txBody>
          <a:bodyPr/>
          <a:lstStyle/>
          <a:p>
            <a:r>
              <a:rPr lang="en-US" dirty="0" err="1"/>
              <a:t>CommuniTea</a:t>
            </a:r>
            <a:endParaRPr lang="en-US" dirty="0"/>
          </a:p>
        </p:txBody>
      </p:sp>
      <p:sp>
        <p:nvSpPr>
          <p:cNvPr id="3" name="Subtitle 2">
            <a:extLst>
              <a:ext uri="{FF2B5EF4-FFF2-40B4-BE49-F238E27FC236}">
                <a16:creationId xmlns:a16="http://schemas.microsoft.com/office/drawing/2014/main" id="{095DBABB-AE85-247E-C301-D2537F387466}"/>
              </a:ext>
            </a:extLst>
          </p:cNvPr>
          <p:cNvSpPr>
            <a:spLocks noGrp="1"/>
          </p:cNvSpPr>
          <p:nvPr>
            <p:ph type="subTitle" idx="1"/>
          </p:nvPr>
        </p:nvSpPr>
        <p:spPr>
          <a:xfrm>
            <a:off x="664578" y="6030119"/>
            <a:ext cx="7692344" cy="695633"/>
          </a:xfrm>
        </p:spPr>
        <p:txBody>
          <a:bodyPr>
            <a:normAutofit fontScale="92500" lnSpcReduction="20000"/>
          </a:bodyPr>
          <a:lstStyle/>
          <a:p>
            <a:r>
              <a:rPr lang="en-US" sz="2900" dirty="0"/>
              <a:t>Recognizing and Addressing Burnout at WHOI</a:t>
            </a:r>
          </a:p>
          <a:p>
            <a:r>
              <a:rPr lang="en-US" sz="1600" dirty="0"/>
              <a:t>Workplace Climate Committee</a:t>
            </a:r>
          </a:p>
        </p:txBody>
      </p:sp>
    </p:spTree>
    <p:extLst>
      <p:ext uri="{BB962C8B-B14F-4D97-AF65-F5344CB8AC3E}">
        <p14:creationId xmlns:p14="http://schemas.microsoft.com/office/powerpoint/2010/main" val="1284390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623DF-3362-822C-5595-601A796FBA6D}"/>
              </a:ext>
            </a:extLst>
          </p:cNvPr>
          <p:cNvSpPr>
            <a:spLocks noGrp="1"/>
          </p:cNvSpPr>
          <p:nvPr>
            <p:ph type="title"/>
          </p:nvPr>
        </p:nvSpPr>
        <p:spPr>
          <a:xfrm>
            <a:off x="831850" y="566738"/>
            <a:ext cx="10515600" cy="1880129"/>
          </a:xfrm>
        </p:spPr>
        <p:txBody>
          <a:bodyPr>
            <a:normAutofit/>
          </a:bodyPr>
          <a:lstStyle/>
          <a:p>
            <a:r>
              <a:rPr lang="en-US" b="1" kern="0" dirty="0">
                <a:effectLst/>
                <a:ea typeface="Times New Roman" panose="02020603050405020304" pitchFamily="18" charset="0"/>
              </a:rPr>
              <a:t>Signs and Symptoms of Burnout</a:t>
            </a:r>
            <a:endParaRPr lang="en-US" dirty="0"/>
          </a:p>
        </p:txBody>
      </p:sp>
      <p:sp>
        <p:nvSpPr>
          <p:cNvPr id="3" name="Text Placeholder 2">
            <a:extLst>
              <a:ext uri="{FF2B5EF4-FFF2-40B4-BE49-F238E27FC236}">
                <a16:creationId xmlns:a16="http://schemas.microsoft.com/office/drawing/2014/main" id="{03C88079-71A6-B141-3CE7-C48133107E37}"/>
              </a:ext>
            </a:extLst>
          </p:cNvPr>
          <p:cNvSpPr>
            <a:spLocks noGrp="1"/>
          </p:cNvSpPr>
          <p:nvPr>
            <p:ph type="body" idx="1"/>
          </p:nvPr>
        </p:nvSpPr>
        <p:spPr>
          <a:xfrm>
            <a:off x="831850" y="2768601"/>
            <a:ext cx="10515600" cy="3321050"/>
          </a:xfrm>
        </p:spPr>
        <p:txBody>
          <a:bodyPr>
            <a:noAutofit/>
          </a:bodyPr>
          <a:lstStyle/>
          <a:p>
            <a:pPr marL="342900" marR="0" lvl="0" indent="-342900">
              <a:spcBef>
                <a:spcPts val="0"/>
              </a:spcBef>
              <a:spcAft>
                <a:spcPts val="0"/>
              </a:spcAft>
              <a:buSzPts val="1000"/>
              <a:buFont typeface="Symbol" pitchFamily="2" charset="2"/>
              <a:buChar char=""/>
              <a:tabLst>
                <a:tab pos="457200" algn="l"/>
              </a:tabLst>
            </a:pPr>
            <a:r>
              <a:rPr lang="en-US" b="1" kern="0" dirty="0">
                <a:effectLst/>
                <a:ea typeface="Times New Roman" panose="02020603050405020304" pitchFamily="18" charset="0"/>
                <a:cs typeface="Arial" panose="020B0604020202020204" pitchFamily="34" charset="0"/>
              </a:rPr>
              <a:t>Physical burnout symptoms: </a:t>
            </a:r>
            <a:r>
              <a:rPr lang="en-US" kern="0" dirty="0">
                <a:effectLst/>
                <a:ea typeface="Times New Roman" panose="02020603050405020304" pitchFamily="18" charset="0"/>
                <a:cs typeface="Arial" panose="020B0604020202020204" pitchFamily="34" charset="0"/>
              </a:rPr>
              <a:t>You may feel greatly fatigued and without energy. You may get sick often, have body aches and recurring headaches, lose your appetite, or experience insomnia.</a:t>
            </a:r>
            <a:endParaRPr lang="en-US" kern="100" dirty="0">
              <a:effectLst/>
              <a:ea typeface="Aptos" panose="020B0004020202020204" pitchFamily="34" charset="0"/>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3498053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623DF-3362-822C-5595-601A796FBA6D}"/>
              </a:ext>
            </a:extLst>
          </p:cNvPr>
          <p:cNvSpPr>
            <a:spLocks noGrp="1"/>
          </p:cNvSpPr>
          <p:nvPr>
            <p:ph type="title"/>
          </p:nvPr>
        </p:nvSpPr>
        <p:spPr>
          <a:xfrm>
            <a:off x="831850" y="566738"/>
            <a:ext cx="10515600" cy="1075795"/>
          </a:xfrm>
        </p:spPr>
        <p:txBody>
          <a:bodyPr>
            <a:normAutofit/>
          </a:bodyPr>
          <a:lstStyle/>
          <a:p>
            <a:r>
              <a:rPr lang="en-US" b="1" kern="0" dirty="0">
                <a:effectLst/>
                <a:ea typeface="Times New Roman" panose="02020603050405020304" pitchFamily="18" charset="0"/>
              </a:rPr>
              <a:t>What Causes Burnout?</a:t>
            </a:r>
            <a:r>
              <a:rPr lang="en-US" dirty="0">
                <a:effectLst/>
              </a:rPr>
              <a:t> </a:t>
            </a:r>
            <a:endParaRPr lang="en-US" dirty="0"/>
          </a:p>
        </p:txBody>
      </p:sp>
      <p:sp>
        <p:nvSpPr>
          <p:cNvPr id="3" name="Text Placeholder 2">
            <a:extLst>
              <a:ext uri="{FF2B5EF4-FFF2-40B4-BE49-F238E27FC236}">
                <a16:creationId xmlns:a16="http://schemas.microsoft.com/office/drawing/2014/main" id="{03C88079-71A6-B141-3CE7-C48133107E37}"/>
              </a:ext>
            </a:extLst>
          </p:cNvPr>
          <p:cNvSpPr>
            <a:spLocks noGrp="1"/>
          </p:cNvSpPr>
          <p:nvPr>
            <p:ph type="body" idx="1"/>
          </p:nvPr>
        </p:nvSpPr>
        <p:spPr>
          <a:xfrm>
            <a:off x="831850" y="1930400"/>
            <a:ext cx="10515600" cy="4159251"/>
          </a:xfrm>
        </p:spPr>
        <p:txBody>
          <a:bodyPr>
            <a:noAutofit/>
          </a:bodyPr>
          <a:lstStyle/>
          <a:p>
            <a:pPr marR="0" lvl="0">
              <a:spcBef>
                <a:spcPts val="0"/>
              </a:spcBef>
              <a:spcAft>
                <a:spcPts val="0"/>
              </a:spcAft>
              <a:buSzPts val="1000"/>
              <a:tabLst>
                <a:tab pos="457200" algn="l"/>
              </a:tabLst>
            </a:pPr>
            <a:r>
              <a:rPr lang="en-US" b="1" kern="0" dirty="0">
                <a:effectLst/>
                <a:ea typeface="Times New Roman" panose="02020603050405020304" pitchFamily="18" charset="0"/>
                <a:cs typeface="Arial" panose="020B0604020202020204" pitchFamily="34" charset="0"/>
              </a:rPr>
              <a:t>•</a:t>
            </a:r>
            <a:r>
              <a:rPr lang="en-US" kern="0" dirty="0">
                <a:effectLst/>
                <a:ea typeface="Times New Roman" panose="02020603050405020304" pitchFamily="18" charset="0"/>
                <a:cs typeface="Arial" panose="020B0604020202020204" pitchFamily="34" charset="0"/>
              </a:rPr>
              <a:t>	Unmanageable workloads</a:t>
            </a:r>
          </a:p>
          <a:p>
            <a:pPr marL="342900" marR="0" lvl="0" indent="-342900">
              <a:spcBef>
                <a:spcPts val="0"/>
              </a:spcBef>
              <a:spcAft>
                <a:spcPts val="0"/>
              </a:spcAft>
              <a:buSzPts val="1000"/>
              <a:buFont typeface="Symbol" pitchFamily="2" charset="2"/>
              <a:buChar char=""/>
              <a:tabLst>
                <a:tab pos="457200" algn="l"/>
              </a:tabLst>
            </a:pPr>
            <a:endParaRPr lang="en-US" b="1" kern="0" dirty="0">
              <a:effectLst/>
              <a:ea typeface="Times New Roman" panose="02020603050405020304" pitchFamily="18" charset="0"/>
              <a:cs typeface="Arial" panose="020B0604020202020204" pitchFamily="34" charset="0"/>
            </a:endParaRPr>
          </a:p>
          <a:p>
            <a:pPr marR="0" lvl="0">
              <a:spcBef>
                <a:spcPts val="0"/>
              </a:spcBef>
              <a:spcAft>
                <a:spcPts val="0"/>
              </a:spcAft>
              <a:buSzPts val="1000"/>
              <a:tabLst>
                <a:tab pos="457200" algn="l"/>
              </a:tabLst>
            </a:pPr>
            <a:r>
              <a:rPr lang="en-US" kern="0" dirty="0">
                <a:effectLst/>
                <a:ea typeface="Times New Roman" panose="02020603050405020304" pitchFamily="18" charset="0"/>
                <a:cs typeface="Arial" panose="020B0604020202020204" pitchFamily="34" charset="0"/>
              </a:rPr>
              <a:t>•	Unfair treatment at work</a:t>
            </a:r>
          </a:p>
          <a:p>
            <a:pPr marL="342900" marR="0" lvl="0" indent="-342900">
              <a:spcBef>
                <a:spcPts val="0"/>
              </a:spcBef>
              <a:spcAft>
                <a:spcPts val="0"/>
              </a:spcAft>
              <a:buSzPts val="1000"/>
              <a:buFont typeface="Symbol" pitchFamily="2" charset="2"/>
              <a:buChar char=""/>
              <a:tabLst>
                <a:tab pos="457200" algn="l"/>
              </a:tabLst>
            </a:pPr>
            <a:endParaRPr lang="en-US" kern="0" dirty="0">
              <a:effectLst/>
              <a:ea typeface="Times New Roman" panose="02020603050405020304" pitchFamily="18" charset="0"/>
              <a:cs typeface="Arial" panose="020B0604020202020204" pitchFamily="34" charset="0"/>
            </a:endParaRPr>
          </a:p>
          <a:p>
            <a:pPr marR="0" lvl="0">
              <a:spcBef>
                <a:spcPts val="0"/>
              </a:spcBef>
              <a:spcAft>
                <a:spcPts val="0"/>
              </a:spcAft>
              <a:buSzPts val="1000"/>
              <a:tabLst>
                <a:tab pos="457200" algn="l"/>
              </a:tabLst>
            </a:pPr>
            <a:r>
              <a:rPr lang="en-US" kern="0" dirty="0">
                <a:effectLst/>
                <a:ea typeface="Times New Roman" panose="02020603050405020304" pitchFamily="18" charset="0"/>
                <a:cs typeface="Arial" panose="020B0604020202020204" pitchFamily="34" charset="0"/>
              </a:rPr>
              <a:t>•	Confusing work responsibilities</a:t>
            </a:r>
          </a:p>
          <a:p>
            <a:pPr marL="342900" marR="0" lvl="0" indent="-342900">
              <a:spcBef>
                <a:spcPts val="0"/>
              </a:spcBef>
              <a:spcAft>
                <a:spcPts val="0"/>
              </a:spcAft>
              <a:buSzPts val="1000"/>
              <a:buFont typeface="Symbol" pitchFamily="2" charset="2"/>
              <a:buChar char=""/>
              <a:tabLst>
                <a:tab pos="457200" algn="l"/>
              </a:tabLst>
            </a:pPr>
            <a:endParaRPr lang="en-US" kern="0" dirty="0">
              <a:effectLst/>
              <a:ea typeface="Times New Roman" panose="02020603050405020304" pitchFamily="18" charset="0"/>
              <a:cs typeface="Arial" panose="020B0604020202020204" pitchFamily="34" charset="0"/>
            </a:endParaRPr>
          </a:p>
          <a:p>
            <a:pPr marR="0" lvl="0">
              <a:spcBef>
                <a:spcPts val="0"/>
              </a:spcBef>
              <a:spcAft>
                <a:spcPts val="0"/>
              </a:spcAft>
              <a:buSzPts val="1000"/>
              <a:tabLst>
                <a:tab pos="457200" algn="l"/>
              </a:tabLst>
            </a:pPr>
            <a:r>
              <a:rPr lang="en-US" kern="0" dirty="0">
                <a:effectLst/>
                <a:ea typeface="Times New Roman" panose="02020603050405020304" pitchFamily="18" charset="0"/>
                <a:cs typeface="Arial" panose="020B0604020202020204" pitchFamily="34" charset="0"/>
              </a:rPr>
              <a:t>•	Lack of communication or support from managers</a:t>
            </a:r>
          </a:p>
          <a:p>
            <a:pPr marL="342900" marR="0" lvl="0" indent="-342900">
              <a:spcBef>
                <a:spcPts val="0"/>
              </a:spcBef>
              <a:spcAft>
                <a:spcPts val="0"/>
              </a:spcAft>
              <a:buSzPts val="1000"/>
              <a:buFont typeface="Symbol" pitchFamily="2" charset="2"/>
              <a:buChar char=""/>
              <a:tabLst>
                <a:tab pos="457200" algn="l"/>
              </a:tabLst>
            </a:pPr>
            <a:endParaRPr lang="en-US" kern="0" dirty="0">
              <a:effectLst/>
              <a:ea typeface="Times New Roman" panose="02020603050405020304" pitchFamily="18" charset="0"/>
              <a:cs typeface="Arial" panose="020B0604020202020204" pitchFamily="34" charset="0"/>
            </a:endParaRPr>
          </a:p>
          <a:p>
            <a:pPr marR="0" lvl="0">
              <a:spcBef>
                <a:spcPts val="0"/>
              </a:spcBef>
              <a:spcAft>
                <a:spcPts val="0"/>
              </a:spcAft>
              <a:buSzPts val="1000"/>
              <a:tabLst>
                <a:tab pos="457200" algn="l"/>
              </a:tabLst>
            </a:pPr>
            <a:r>
              <a:rPr lang="en-US" kern="0" dirty="0">
                <a:effectLst/>
                <a:ea typeface="Times New Roman" panose="02020603050405020304" pitchFamily="18" charset="0"/>
                <a:cs typeface="Arial" panose="020B0604020202020204" pitchFamily="34" charset="0"/>
              </a:rPr>
              <a:t>•	Immense deadline pressure</a:t>
            </a:r>
          </a:p>
          <a:p>
            <a:pPr marL="342900" marR="0" lvl="0" indent="-342900">
              <a:spcBef>
                <a:spcPts val="0"/>
              </a:spcBef>
              <a:spcAft>
                <a:spcPts val="0"/>
              </a:spcAft>
              <a:buSzPts val="1000"/>
              <a:buFont typeface="Symbol" pitchFamily="2" charset="2"/>
              <a:buChar char=""/>
              <a:tabLst>
                <a:tab pos="457200" algn="l"/>
              </a:tabLst>
            </a:pPr>
            <a:endParaRPr lang="en-US" kern="0" dirty="0">
              <a:effectLst/>
              <a:ea typeface="Times New Roman" panose="02020603050405020304" pitchFamily="18" charset="0"/>
              <a:cs typeface="Arial" panose="020B0604020202020204" pitchFamily="34" charset="0"/>
            </a:endParaRPr>
          </a:p>
          <a:p>
            <a:pPr marR="0" lvl="0">
              <a:spcBef>
                <a:spcPts val="0"/>
              </a:spcBef>
              <a:spcAft>
                <a:spcPts val="0"/>
              </a:spcAft>
              <a:buSzPts val="1000"/>
              <a:tabLst>
                <a:tab pos="457200" algn="l"/>
              </a:tabLst>
            </a:pPr>
            <a:r>
              <a:rPr lang="en-US" kern="0" dirty="0">
                <a:effectLst/>
                <a:ea typeface="Times New Roman" panose="02020603050405020304" pitchFamily="18" charset="0"/>
                <a:cs typeface="Arial" panose="020B0604020202020204" pitchFamily="34" charset="0"/>
              </a:rPr>
              <a:t>•	Too much work, not enough time to rest (downtime)</a:t>
            </a:r>
          </a:p>
          <a:p>
            <a:pPr marL="342900" marR="0" lvl="0" indent="-342900">
              <a:spcBef>
                <a:spcPts val="0"/>
              </a:spcBef>
              <a:spcAft>
                <a:spcPts val="0"/>
              </a:spcAft>
              <a:buSzPts val="1000"/>
              <a:buFont typeface="Symbol" pitchFamily="2" charset="2"/>
              <a:buChar char=""/>
              <a:tabLst>
                <a:tab pos="457200" algn="l"/>
              </a:tabLst>
            </a:pPr>
            <a:endParaRPr lang="en-US" b="1" kern="0" dirty="0">
              <a:effectLst/>
              <a:ea typeface="Times New Roman" panose="02020603050405020304" pitchFamily="18" charset="0"/>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827791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623DF-3362-822C-5595-601A796FBA6D}"/>
              </a:ext>
            </a:extLst>
          </p:cNvPr>
          <p:cNvSpPr>
            <a:spLocks noGrp="1"/>
          </p:cNvSpPr>
          <p:nvPr>
            <p:ph type="title"/>
          </p:nvPr>
        </p:nvSpPr>
        <p:spPr>
          <a:xfrm>
            <a:off x="831850" y="566738"/>
            <a:ext cx="10515600" cy="1075795"/>
          </a:xfrm>
        </p:spPr>
        <p:txBody>
          <a:bodyPr>
            <a:normAutofit/>
          </a:bodyPr>
          <a:lstStyle/>
          <a:p>
            <a:r>
              <a:rPr lang="en-US" b="1" kern="0" dirty="0">
                <a:effectLst/>
                <a:ea typeface="Times New Roman" panose="02020603050405020304" pitchFamily="18" charset="0"/>
              </a:rPr>
              <a:t>What Causes Burnout?</a:t>
            </a:r>
            <a:r>
              <a:rPr lang="en-US" dirty="0">
                <a:effectLst/>
              </a:rPr>
              <a:t> </a:t>
            </a:r>
            <a:endParaRPr lang="en-US" dirty="0"/>
          </a:p>
        </p:txBody>
      </p:sp>
      <p:sp>
        <p:nvSpPr>
          <p:cNvPr id="3" name="Text Placeholder 2">
            <a:extLst>
              <a:ext uri="{FF2B5EF4-FFF2-40B4-BE49-F238E27FC236}">
                <a16:creationId xmlns:a16="http://schemas.microsoft.com/office/drawing/2014/main" id="{03C88079-71A6-B141-3CE7-C48133107E37}"/>
              </a:ext>
            </a:extLst>
          </p:cNvPr>
          <p:cNvSpPr>
            <a:spLocks noGrp="1"/>
          </p:cNvSpPr>
          <p:nvPr>
            <p:ph type="body" idx="1"/>
          </p:nvPr>
        </p:nvSpPr>
        <p:spPr>
          <a:xfrm>
            <a:off x="831850" y="1930400"/>
            <a:ext cx="10515600" cy="4159251"/>
          </a:xfrm>
        </p:spPr>
        <p:txBody>
          <a:bodyPr>
            <a:noAutofit/>
          </a:bodyPr>
          <a:lstStyle/>
          <a:p>
            <a:pPr marR="0" lvl="0">
              <a:spcBef>
                <a:spcPts val="0"/>
              </a:spcBef>
              <a:spcAft>
                <a:spcPts val="0"/>
              </a:spcAft>
              <a:buSzPts val="1000"/>
              <a:tabLst>
                <a:tab pos="457200" algn="l"/>
              </a:tabLst>
            </a:pPr>
            <a:r>
              <a:rPr lang="en-US" kern="0" dirty="0">
                <a:effectLst/>
                <a:ea typeface="Times New Roman" panose="02020603050405020304" pitchFamily="18" charset="0"/>
                <a:cs typeface="Arial" panose="020B0604020202020204" pitchFamily="34" charset="0"/>
              </a:rPr>
              <a:t>•	A feeling that work or life is out of your control</a:t>
            </a:r>
          </a:p>
          <a:p>
            <a:pPr marL="342900" marR="0" lvl="0" indent="-342900">
              <a:spcBef>
                <a:spcPts val="0"/>
              </a:spcBef>
              <a:spcAft>
                <a:spcPts val="0"/>
              </a:spcAft>
              <a:buSzPts val="1000"/>
              <a:buFont typeface="Symbol" pitchFamily="2" charset="2"/>
              <a:buChar char=""/>
              <a:tabLst>
                <a:tab pos="457200" algn="l"/>
              </a:tabLst>
            </a:pPr>
            <a:endParaRPr lang="en-US" kern="0" dirty="0">
              <a:effectLst/>
              <a:ea typeface="Times New Roman" panose="02020603050405020304" pitchFamily="18" charset="0"/>
              <a:cs typeface="Arial" panose="020B0604020202020204" pitchFamily="34" charset="0"/>
            </a:endParaRPr>
          </a:p>
          <a:p>
            <a:pPr marR="0" lvl="0">
              <a:spcBef>
                <a:spcPts val="0"/>
              </a:spcBef>
              <a:spcAft>
                <a:spcPts val="0"/>
              </a:spcAft>
              <a:buSzPts val="1000"/>
              <a:tabLst>
                <a:tab pos="457200" algn="l"/>
              </a:tabLst>
            </a:pPr>
            <a:r>
              <a:rPr lang="en-US" kern="0" dirty="0">
                <a:effectLst/>
                <a:ea typeface="Times New Roman" panose="02020603050405020304" pitchFamily="18" charset="0"/>
                <a:cs typeface="Arial" panose="020B0604020202020204" pitchFamily="34" charset="0"/>
              </a:rPr>
              <a:t>•	Feeling unrecognized or unrewarded</a:t>
            </a:r>
          </a:p>
          <a:p>
            <a:pPr marL="342900" marR="0" lvl="0" indent="-342900">
              <a:spcBef>
                <a:spcPts val="0"/>
              </a:spcBef>
              <a:spcAft>
                <a:spcPts val="0"/>
              </a:spcAft>
              <a:buSzPts val="1000"/>
              <a:buFont typeface="Symbol" pitchFamily="2" charset="2"/>
              <a:buChar char=""/>
              <a:tabLst>
                <a:tab pos="457200" algn="l"/>
              </a:tabLst>
            </a:pPr>
            <a:endParaRPr lang="en-US" kern="0" dirty="0">
              <a:effectLst/>
              <a:ea typeface="Times New Roman" panose="02020603050405020304" pitchFamily="18" charset="0"/>
              <a:cs typeface="Arial" panose="020B0604020202020204" pitchFamily="34" charset="0"/>
            </a:endParaRPr>
          </a:p>
          <a:p>
            <a:pPr marR="0" lvl="0">
              <a:spcBef>
                <a:spcPts val="0"/>
              </a:spcBef>
              <a:spcAft>
                <a:spcPts val="0"/>
              </a:spcAft>
              <a:buSzPts val="1000"/>
              <a:tabLst>
                <a:tab pos="457200" algn="l"/>
              </a:tabLst>
            </a:pPr>
            <a:r>
              <a:rPr lang="en-US" kern="0" dirty="0">
                <a:effectLst/>
                <a:ea typeface="Times New Roman" panose="02020603050405020304" pitchFamily="18" charset="0"/>
                <a:cs typeface="Arial" panose="020B0604020202020204" pitchFamily="34" charset="0"/>
              </a:rPr>
              <a:t>•	Work or responsibilities that feel too demanding</a:t>
            </a:r>
          </a:p>
          <a:p>
            <a:pPr marL="342900" marR="0" lvl="0" indent="-342900">
              <a:spcBef>
                <a:spcPts val="0"/>
              </a:spcBef>
              <a:spcAft>
                <a:spcPts val="0"/>
              </a:spcAft>
              <a:buSzPts val="1000"/>
              <a:buFont typeface="Symbol" pitchFamily="2" charset="2"/>
              <a:buChar char=""/>
              <a:tabLst>
                <a:tab pos="457200" algn="l"/>
              </a:tabLst>
            </a:pPr>
            <a:endParaRPr lang="en-US" kern="0" dirty="0">
              <a:effectLst/>
              <a:ea typeface="Times New Roman" panose="02020603050405020304" pitchFamily="18" charset="0"/>
              <a:cs typeface="Arial" panose="020B0604020202020204" pitchFamily="34" charset="0"/>
            </a:endParaRPr>
          </a:p>
          <a:p>
            <a:pPr marR="0" lvl="0">
              <a:spcBef>
                <a:spcPts val="0"/>
              </a:spcBef>
              <a:spcAft>
                <a:spcPts val="0"/>
              </a:spcAft>
              <a:buSzPts val="1000"/>
              <a:tabLst>
                <a:tab pos="457200" algn="l"/>
              </a:tabLst>
            </a:pPr>
            <a:r>
              <a:rPr lang="en-US" kern="0" dirty="0">
                <a:effectLst/>
                <a:ea typeface="Times New Roman" panose="02020603050405020304" pitchFamily="18" charset="0"/>
                <a:cs typeface="Arial" panose="020B0604020202020204" pitchFamily="34" charset="0"/>
              </a:rPr>
              <a:t>•	Boring or routine work, or chaotic or high-stress work</a:t>
            </a:r>
          </a:p>
          <a:p>
            <a:pPr marL="342900" marR="0" lvl="0" indent="-342900">
              <a:spcBef>
                <a:spcPts val="0"/>
              </a:spcBef>
              <a:spcAft>
                <a:spcPts val="0"/>
              </a:spcAft>
              <a:buSzPts val="1000"/>
              <a:buFont typeface="Symbol" pitchFamily="2" charset="2"/>
              <a:buChar char=""/>
              <a:tabLst>
                <a:tab pos="457200" algn="l"/>
              </a:tabLst>
            </a:pPr>
            <a:endParaRPr lang="en-US" kern="0" dirty="0">
              <a:effectLst/>
              <a:ea typeface="Times New Roman" panose="02020603050405020304" pitchFamily="18" charset="0"/>
              <a:cs typeface="Arial" panose="020B0604020202020204" pitchFamily="34" charset="0"/>
            </a:endParaRPr>
          </a:p>
          <a:p>
            <a:pPr marR="0" lvl="0">
              <a:spcBef>
                <a:spcPts val="0"/>
              </a:spcBef>
              <a:spcAft>
                <a:spcPts val="0"/>
              </a:spcAft>
              <a:buSzPts val="1000"/>
              <a:tabLst>
                <a:tab pos="457200" algn="l"/>
              </a:tabLst>
            </a:pPr>
            <a:r>
              <a:rPr lang="en-US" kern="0" dirty="0">
                <a:effectLst/>
                <a:ea typeface="Times New Roman" panose="02020603050405020304" pitchFamily="18" charset="0"/>
                <a:cs typeface="Arial" panose="020B0604020202020204" pitchFamily="34" charset="0"/>
              </a:rPr>
              <a:t>•	Taking on too much without asking for help </a:t>
            </a:r>
          </a:p>
          <a:p>
            <a:pPr marL="342900" marR="0" lvl="0" indent="-342900">
              <a:spcBef>
                <a:spcPts val="0"/>
              </a:spcBef>
              <a:spcAft>
                <a:spcPts val="0"/>
              </a:spcAft>
              <a:buSzPts val="1000"/>
              <a:buFont typeface="Symbol" pitchFamily="2" charset="2"/>
              <a:buChar char=""/>
              <a:tabLst>
                <a:tab pos="457200" algn="l"/>
              </a:tabLst>
            </a:pPr>
            <a:endParaRPr lang="en-US" kern="0" dirty="0">
              <a:effectLst/>
              <a:ea typeface="Times New Roman" panose="02020603050405020304" pitchFamily="18" charset="0"/>
              <a:cs typeface="Arial" panose="020B0604020202020204" pitchFamily="34" charset="0"/>
            </a:endParaRPr>
          </a:p>
          <a:p>
            <a:pPr marR="0" lvl="0">
              <a:spcBef>
                <a:spcPts val="0"/>
              </a:spcBef>
              <a:spcAft>
                <a:spcPts val="0"/>
              </a:spcAft>
              <a:buSzPts val="1000"/>
              <a:tabLst>
                <a:tab pos="457200" algn="l"/>
              </a:tabLst>
            </a:pPr>
            <a:r>
              <a:rPr lang="en-US" kern="0" dirty="0">
                <a:effectLst/>
                <a:ea typeface="Times New Roman" panose="02020603050405020304" pitchFamily="18" charset="0"/>
                <a:cs typeface="Arial" panose="020B0604020202020204" pitchFamily="34" charset="0"/>
              </a:rPr>
              <a:t>•	Lack of sleep</a:t>
            </a:r>
          </a:p>
          <a:p>
            <a:pPr marL="342900" marR="0" lvl="0" indent="-342900">
              <a:spcBef>
                <a:spcPts val="0"/>
              </a:spcBef>
              <a:spcAft>
                <a:spcPts val="0"/>
              </a:spcAft>
              <a:buSzPts val="1000"/>
              <a:buFont typeface="Symbol" pitchFamily="2" charset="2"/>
              <a:buChar char=""/>
              <a:tabLst>
                <a:tab pos="457200" algn="l"/>
              </a:tabLst>
            </a:pPr>
            <a:endParaRPr lang="en-US" b="1" kern="0" dirty="0">
              <a:effectLst/>
              <a:ea typeface="Times New Roman" panose="02020603050405020304" pitchFamily="18" charset="0"/>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1812312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623DF-3362-822C-5595-601A796FBA6D}"/>
              </a:ext>
            </a:extLst>
          </p:cNvPr>
          <p:cNvSpPr>
            <a:spLocks noGrp="1"/>
          </p:cNvSpPr>
          <p:nvPr>
            <p:ph type="title"/>
          </p:nvPr>
        </p:nvSpPr>
        <p:spPr>
          <a:xfrm>
            <a:off x="831850" y="566738"/>
            <a:ext cx="10515600" cy="1075795"/>
          </a:xfrm>
        </p:spPr>
        <p:txBody>
          <a:bodyPr>
            <a:normAutofit/>
          </a:bodyPr>
          <a:lstStyle/>
          <a:p>
            <a:r>
              <a:rPr lang="en-US" b="1" kern="0" dirty="0">
                <a:effectLst/>
                <a:ea typeface="Times New Roman" panose="02020603050405020304" pitchFamily="18" charset="0"/>
              </a:rPr>
              <a:t>What Causes Burnout?</a:t>
            </a:r>
            <a:r>
              <a:rPr lang="en-US" dirty="0">
                <a:effectLst/>
              </a:rPr>
              <a:t> </a:t>
            </a:r>
            <a:endParaRPr lang="en-US" dirty="0"/>
          </a:p>
        </p:txBody>
      </p:sp>
      <p:sp>
        <p:nvSpPr>
          <p:cNvPr id="3" name="Text Placeholder 2">
            <a:extLst>
              <a:ext uri="{FF2B5EF4-FFF2-40B4-BE49-F238E27FC236}">
                <a16:creationId xmlns:a16="http://schemas.microsoft.com/office/drawing/2014/main" id="{03C88079-71A6-B141-3CE7-C48133107E37}"/>
              </a:ext>
            </a:extLst>
          </p:cNvPr>
          <p:cNvSpPr>
            <a:spLocks noGrp="1"/>
          </p:cNvSpPr>
          <p:nvPr>
            <p:ph type="body" idx="1"/>
          </p:nvPr>
        </p:nvSpPr>
        <p:spPr>
          <a:xfrm>
            <a:off x="831850" y="1930400"/>
            <a:ext cx="10515600" cy="4159251"/>
          </a:xfrm>
        </p:spPr>
        <p:txBody>
          <a:bodyPr>
            <a:noAutofit/>
          </a:bodyPr>
          <a:lstStyle/>
          <a:p>
            <a:pPr marR="0" lvl="0">
              <a:spcBef>
                <a:spcPts val="0"/>
              </a:spcBef>
              <a:spcAft>
                <a:spcPts val="0"/>
              </a:spcAft>
              <a:buSzPts val="1000"/>
              <a:tabLst>
                <a:tab pos="457200" algn="l"/>
              </a:tabLst>
            </a:pPr>
            <a:r>
              <a:rPr lang="en-US" b="1" kern="0" dirty="0">
                <a:effectLst/>
                <a:ea typeface="Times New Roman" panose="02020603050405020304" pitchFamily="18" charset="0"/>
                <a:cs typeface="Arial" panose="020B0604020202020204" pitchFamily="34" charset="0"/>
              </a:rPr>
              <a:t>•</a:t>
            </a:r>
            <a:r>
              <a:rPr lang="en-US" kern="0" dirty="0">
                <a:effectLst/>
                <a:ea typeface="Times New Roman" panose="02020603050405020304" pitchFamily="18" charset="0"/>
                <a:cs typeface="Arial" panose="020B0604020202020204" pitchFamily="34" charset="0"/>
              </a:rPr>
              <a:t>	Few supportive or meaningful relationships</a:t>
            </a:r>
          </a:p>
          <a:p>
            <a:pPr marL="342900" marR="0" lvl="0" indent="-342900">
              <a:spcBef>
                <a:spcPts val="0"/>
              </a:spcBef>
              <a:spcAft>
                <a:spcPts val="0"/>
              </a:spcAft>
              <a:buSzPts val="1000"/>
              <a:buFont typeface="Symbol" pitchFamily="2" charset="2"/>
              <a:buChar char=""/>
              <a:tabLst>
                <a:tab pos="457200" algn="l"/>
              </a:tabLst>
            </a:pPr>
            <a:endParaRPr lang="en-US" kern="0" dirty="0">
              <a:effectLst/>
              <a:ea typeface="Times New Roman" panose="02020603050405020304" pitchFamily="18" charset="0"/>
              <a:cs typeface="Arial" panose="020B0604020202020204" pitchFamily="34" charset="0"/>
            </a:endParaRPr>
          </a:p>
          <a:p>
            <a:pPr marR="0" lvl="0">
              <a:spcBef>
                <a:spcPts val="0"/>
              </a:spcBef>
              <a:spcAft>
                <a:spcPts val="0"/>
              </a:spcAft>
              <a:buSzPts val="1000"/>
              <a:tabLst>
                <a:tab pos="457200" algn="l"/>
              </a:tabLst>
            </a:pPr>
            <a:r>
              <a:rPr lang="en-US" kern="0" dirty="0">
                <a:effectLst/>
                <a:ea typeface="Times New Roman" panose="02020603050405020304" pitchFamily="18" charset="0"/>
                <a:cs typeface="Arial" panose="020B0604020202020204" pitchFamily="34" charset="0"/>
              </a:rPr>
              <a:t>•	Personality traits such as perfectionism, pessimism, and a need for 	control</a:t>
            </a:r>
          </a:p>
          <a:p>
            <a:pPr marL="342900" marR="0" lvl="0" indent="-342900">
              <a:spcBef>
                <a:spcPts val="0"/>
              </a:spcBef>
              <a:spcAft>
                <a:spcPts val="0"/>
              </a:spcAft>
              <a:buSzPts val="1000"/>
              <a:buFont typeface="Symbol" pitchFamily="2" charset="2"/>
              <a:buChar char=""/>
              <a:tabLst>
                <a:tab pos="457200" algn="l"/>
              </a:tabLst>
            </a:pPr>
            <a:endParaRPr lang="en-US" b="1" kern="0" dirty="0">
              <a:effectLst/>
              <a:ea typeface="Times New Roman" panose="02020603050405020304" pitchFamily="18" charset="0"/>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486461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623DF-3362-822C-5595-601A796FBA6D}"/>
              </a:ext>
            </a:extLst>
          </p:cNvPr>
          <p:cNvSpPr>
            <a:spLocks noGrp="1"/>
          </p:cNvSpPr>
          <p:nvPr>
            <p:ph type="title"/>
          </p:nvPr>
        </p:nvSpPr>
        <p:spPr>
          <a:xfrm>
            <a:off x="831850" y="566738"/>
            <a:ext cx="10515600" cy="1075795"/>
          </a:xfrm>
        </p:spPr>
        <p:txBody>
          <a:bodyPr>
            <a:normAutofit/>
          </a:bodyPr>
          <a:lstStyle/>
          <a:p>
            <a:r>
              <a:rPr lang="en-US" b="1" kern="0" dirty="0">
                <a:effectLst/>
                <a:ea typeface="Times New Roman" panose="02020603050405020304" pitchFamily="18" charset="0"/>
              </a:rPr>
              <a:t>Breakout # 1</a:t>
            </a:r>
            <a:endParaRPr lang="en-US" dirty="0"/>
          </a:p>
        </p:txBody>
      </p:sp>
      <p:sp>
        <p:nvSpPr>
          <p:cNvPr id="3" name="Text Placeholder 2">
            <a:extLst>
              <a:ext uri="{FF2B5EF4-FFF2-40B4-BE49-F238E27FC236}">
                <a16:creationId xmlns:a16="http://schemas.microsoft.com/office/drawing/2014/main" id="{03C88079-71A6-B141-3CE7-C48133107E37}"/>
              </a:ext>
            </a:extLst>
          </p:cNvPr>
          <p:cNvSpPr>
            <a:spLocks noGrp="1"/>
          </p:cNvSpPr>
          <p:nvPr>
            <p:ph type="body" idx="1"/>
          </p:nvPr>
        </p:nvSpPr>
        <p:spPr>
          <a:xfrm>
            <a:off x="831850" y="2277533"/>
            <a:ext cx="10515600" cy="3812118"/>
          </a:xfrm>
        </p:spPr>
        <p:txBody>
          <a:bodyPr>
            <a:noAutofit/>
          </a:bodyPr>
          <a:lstStyle/>
          <a:p>
            <a:pPr marR="0" lvl="0">
              <a:spcBef>
                <a:spcPts val="0"/>
              </a:spcBef>
              <a:spcAft>
                <a:spcPts val="0"/>
              </a:spcAft>
              <a:buSzPts val="1000"/>
              <a:tabLst>
                <a:tab pos="457200" algn="l"/>
              </a:tabLst>
            </a:pPr>
            <a:r>
              <a:rPr lang="en-US" b="1" kern="0" dirty="0">
                <a:effectLst/>
                <a:ea typeface="Times New Roman" panose="02020603050405020304" pitchFamily="18" charset="0"/>
                <a:cs typeface="Arial" panose="020B0604020202020204" pitchFamily="34" charset="0"/>
              </a:rPr>
              <a:t>•</a:t>
            </a:r>
            <a:r>
              <a:rPr lang="en-US" kern="0" dirty="0">
                <a:effectLst/>
                <a:ea typeface="Times New Roman" panose="02020603050405020304" pitchFamily="18" charset="0"/>
                <a:cs typeface="Arial" panose="020B0604020202020204" pitchFamily="34" charset="0"/>
              </a:rPr>
              <a:t>	How do you recognize burnout in yourself?</a:t>
            </a:r>
          </a:p>
          <a:p>
            <a:pPr marL="342900" marR="0" lvl="0" indent="-342900">
              <a:spcBef>
                <a:spcPts val="0"/>
              </a:spcBef>
              <a:spcAft>
                <a:spcPts val="0"/>
              </a:spcAft>
              <a:buSzPts val="1000"/>
              <a:buFont typeface="Symbol" pitchFamily="2" charset="2"/>
              <a:buChar char=""/>
              <a:tabLst>
                <a:tab pos="457200" algn="l"/>
              </a:tabLst>
            </a:pPr>
            <a:endParaRPr lang="en-US" kern="0" dirty="0">
              <a:effectLst/>
              <a:ea typeface="Times New Roman" panose="02020603050405020304" pitchFamily="18" charset="0"/>
              <a:cs typeface="Arial" panose="020B0604020202020204" pitchFamily="34" charset="0"/>
            </a:endParaRPr>
          </a:p>
          <a:p>
            <a:pPr marR="0" lvl="0">
              <a:spcBef>
                <a:spcPts val="0"/>
              </a:spcBef>
              <a:spcAft>
                <a:spcPts val="0"/>
              </a:spcAft>
              <a:buSzPts val="1000"/>
              <a:tabLst>
                <a:tab pos="457200" algn="l"/>
              </a:tabLst>
            </a:pPr>
            <a:r>
              <a:rPr lang="en-US" kern="0" dirty="0">
                <a:effectLst/>
                <a:ea typeface="Times New Roman" panose="02020603050405020304" pitchFamily="18" charset="0"/>
                <a:cs typeface="Arial" panose="020B0604020202020204" pitchFamily="34" charset="0"/>
              </a:rPr>
              <a:t>•	How do you recognize burnout in others in your group?</a:t>
            </a:r>
          </a:p>
          <a:p>
            <a:pPr marL="342900" marR="0" lvl="0" indent="-342900">
              <a:spcBef>
                <a:spcPts val="0"/>
              </a:spcBef>
              <a:spcAft>
                <a:spcPts val="0"/>
              </a:spcAft>
              <a:buSzPts val="1000"/>
              <a:buFont typeface="Symbol" pitchFamily="2" charset="2"/>
              <a:buChar char=""/>
              <a:tabLst>
                <a:tab pos="457200" algn="l"/>
              </a:tabLst>
            </a:pPr>
            <a:endParaRPr lang="en-US" b="1" kern="0" dirty="0">
              <a:effectLst/>
              <a:ea typeface="Times New Roman" panose="02020603050405020304" pitchFamily="18" charset="0"/>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466201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623DF-3362-822C-5595-601A796FBA6D}"/>
              </a:ext>
            </a:extLst>
          </p:cNvPr>
          <p:cNvSpPr>
            <a:spLocks noGrp="1"/>
          </p:cNvSpPr>
          <p:nvPr>
            <p:ph type="title"/>
          </p:nvPr>
        </p:nvSpPr>
        <p:spPr>
          <a:xfrm>
            <a:off x="831850" y="456671"/>
            <a:ext cx="10515600" cy="1075795"/>
          </a:xfrm>
        </p:spPr>
        <p:txBody>
          <a:bodyPr>
            <a:noAutofit/>
          </a:bodyPr>
          <a:lstStyle/>
          <a:p>
            <a:br>
              <a:rPr lang="en-US" kern="100" dirty="0">
                <a:effectLst/>
                <a:latin typeface="Aptos" panose="020B0004020202020204" pitchFamily="34" charset="0"/>
                <a:ea typeface="Aptos" panose="020B0004020202020204" pitchFamily="34" charset="0"/>
                <a:cs typeface="Times New Roman" panose="02020603050405020304" pitchFamily="18" charset="0"/>
              </a:rPr>
            </a:br>
            <a:r>
              <a:rPr lang="en-US" b="1" kern="0" dirty="0">
                <a:effectLst/>
                <a:ea typeface="Times New Roman" panose="02020603050405020304" pitchFamily="18" charset="0"/>
              </a:rPr>
              <a:t>How to Overcome Burnout</a:t>
            </a:r>
            <a:r>
              <a:rPr lang="en-US" dirty="0">
                <a:effectLst/>
              </a:rPr>
              <a:t> </a:t>
            </a:r>
            <a:endParaRPr lang="en-US" dirty="0"/>
          </a:p>
        </p:txBody>
      </p:sp>
      <p:sp>
        <p:nvSpPr>
          <p:cNvPr id="3" name="Text Placeholder 2">
            <a:extLst>
              <a:ext uri="{FF2B5EF4-FFF2-40B4-BE49-F238E27FC236}">
                <a16:creationId xmlns:a16="http://schemas.microsoft.com/office/drawing/2014/main" id="{03C88079-71A6-B141-3CE7-C48133107E37}"/>
              </a:ext>
            </a:extLst>
          </p:cNvPr>
          <p:cNvSpPr>
            <a:spLocks noGrp="1"/>
          </p:cNvSpPr>
          <p:nvPr>
            <p:ph type="body" idx="1"/>
          </p:nvPr>
        </p:nvSpPr>
        <p:spPr>
          <a:xfrm>
            <a:off x="831850" y="1744134"/>
            <a:ext cx="10515600" cy="4436533"/>
          </a:xfrm>
        </p:spPr>
        <p:txBody>
          <a:bodyPr>
            <a:noAutofit/>
          </a:bodyPr>
          <a:lstStyle/>
          <a:p>
            <a:pPr marR="0" lvl="0">
              <a:spcBef>
                <a:spcPts val="0"/>
              </a:spcBef>
              <a:spcAft>
                <a:spcPts val="0"/>
              </a:spcAft>
              <a:buSzPts val="1000"/>
              <a:tabLst>
                <a:tab pos="457200" algn="l"/>
              </a:tabLst>
            </a:pPr>
            <a:r>
              <a:rPr lang="en-US" b="1" kern="0" dirty="0">
                <a:effectLst/>
                <a:ea typeface="Times New Roman" panose="02020603050405020304" pitchFamily="18" charset="0"/>
                <a:cs typeface="Arial" panose="020B0604020202020204" pitchFamily="34" charset="0"/>
              </a:rPr>
              <a:t>•  Know the problem</a:t>
            </a:r>
            <a:r>
              <a:rPr lang="en-US" kern="0" dirty="0">
                <a:effectLst/>
                <a:ea typeface="Times New Roman" panose="02020603050405020304" pitchFamily="18" charset="0"/>
                <a:cs typeface="Arial" panose="020B0604020202020204" pitchFamily="34" charset="0"/>
              </a:rPr>
              <a:t>. Realizing you have burnout is the first step toward 	recovery.</a:t>
            </a:r>
          </a:p>
          <a:p>
            <a:pPr marR="0" lvl="0">
              <a:spcBef>
                <a:spcPts val="0"/>
              </a:spcBef>
              <a:spcAft>
                <a:spcPts val="0"/>
              </a:spcAft>
              <a:buSzPts val="1000"/>
              <a:tabLst>
                <a:tab pos="457200" algn="l"/>
              </a:tabLst>
            </a:pPr>
            <a:endParaRPr lang="en-US" kern="100" dirty="0">
              <a:effectLst/>
              <a:ea typeface="Aptos" panose="020B0004020202020204" pitchFamily="34" charset="0"/>
              <a:cs typeface="Arial" panose="020B0604020202020204" pitchFamily="34" charset="0"/>
            </a:endParaRPr>
          </a:p>
          <a:p>
            <a:pPr marR="0" lvl="0">
              <a:spcBef>
                <a:spcPts val="0"/>
              </a:spcBef>
              <a:spcAft>
                <a:spcPts val="0"/>
              </a:spcAft>
              <a:buSzPts val="1000"/>
              <a:tabLst>
                <a:tab pos="457200" algn="l"/>
              </a:tabLst>
            </a:pPr>
            <a:r>
              <a:rPr lang="en-US" b="1" kern="0" dirty="0">
                <a:ea typeface="Times New Roman" panose="02020603050405020304" pitchFamily="18" charset="0"/>
                <a:cs typeface="Arial" panose="020B0604020202020204" pitchFamily="34" charset="0"/>
              </a:rPr>
              <a:t>•  </a:t>
            </a:r>
            <a:r>
              <a:rPr lang="en-US" b="1" kern="0" dirty="0">
                <a:effectLst/>
                <a:ea typeface="Times New Roman" panose="02020603050405020304" pitchFamily="18" charset="0"/>
                <a:cs typeface="Arial" panose="020B0604020202020204" pitchFamily="34" charset="0"/>
              </a:rPr>
              <a:t>Find support: </a:t>
            </a:r>
            <a:r>
              <a:rPr lang="en-US" kern="0" dirty="0">
                <a:effectLst/>
                <a:ea typeface="Times New Roman" panose="02020603050405020304" pitchFamily="18" charset="0"/>
                <a:cs typeface="Arial" panose="020B0604020202020204" pitchFamily="34" charset="0"/>
              </a:rPr>
              <a:t>The support of trusted coworkers, friends, and family is 	important. Their support can help you deal with the stressors of your job.  	If possible, talk with your supervisor about how you're feeling and 	discuss a more manageable workload.  Communication is important for 	creating a healthy work environment. </a:t>
            </a:r>
          </a:p>
          <a:p>
            <a:pPr marR="0" lvl="0">
              <a:spcBef>
                <a:spcPts val="0"/>
              </a:spcBef>
              <a:spcAft>
                <a:spcPts val="0"/>
              </a:spcAft>
              <a:buSzPts val="1000"/>
              <a:tabLst>
                <a:tab pos="457200" algn="l"/>
              </a:tabLst>
            </a:pPr>
            <a:endParaRPr lang="en-US" kern="100" dirty="0">
              <a:effectLst/>
              <a:ea typeface="Aptos" panose="020B0004020202020204" pitchFamily="34" charset="0"/>
              <a:cs typeface="Arial" panose="020B0604020202020204" pitchFamily="34" charset="0"/>
            </a:endParaRPr>
          </a:p>
          <a:p>
            <a:pPr marR="0" lvl="0">
              <a:spcBef>
                <a:spcPts val="0"/>
              </a:spcBef>
              <a:spcAft>
                <a:spcPts val="0"/>
              </a:spcAft>
              <a:buSzPts val="1000"/>
              <a:tabLst>
                <a:tab pos="457200" algn="l"/>
              </a:tabLst>
            </a:pPr>
            <a:r>
              <a:rPr lang="en-US" b="1" kern="0" dirty="0">
                <a:effectLst/>
                <a:ea typeface="Times New Roman" panose="02020603050405020304" pitchFamily="18" charset="0"/>
                <a:cs typeface="Arial" panose="020B0604020202020204" pitchFamily="34" charset="0"/>
              </a:rPr>
              <a:t>•  Reevaluate your attitude about work.</a:t>
            </a:r>
            <a:r>
              <a:rPr lang="en-US" kern="0" dirty="0">
                <a:effectLst/>
                <a:ea typeface="Times New Roman" panose="02020603050405020304" pitchFamily="18" charset="0"/>
                <a:cs typeface="Arial" panose="020B0604020202020204" pitchFamily="34" charset="0"/>
              </a:rPr>
              <a:t> You can't always change your job, 	but you can change how you feel about it. Find something to value in 	your work and create balance in your life. Take a vacation or extended 	leave to remove yourself from work stress. </a:t>
            </a:r>
            <a:endParaRPr lang="en-US" kern="100" dirty="0">
              <a:effectLst/>
              <a:ea typeface="Aptos" panose="020B0004020202020204" pitchFamily="34" charset="0"/>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2180441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623DF-3362-822C-5595-601A796FBA6D}"/>
              </a:ext>
            </a:extLst>
          </p:cNvPr>
          <p:cNvSpPr>
            <a:spLocks noGrp="1"/>
          </p:cNvSpPr>
          <p:nvPr>
            <p:ph type="title"/>
          </p:nvPr>
        </p:nvSpPr>
        <p:spPr>
          <a:xfrm>
            <a:off x="838200" y="448205"/>
            <a:ext cx="10515600" cy="1075795"/>
          </a:xfrm>
        </p:spPr>
        <p:txBody>
          <a:bodyPr>
            <a:noAutofit/>
          </a:bodyPr>
          <a:lstStyle/>
          <a:p>
            <a:r>
              <a:rPr lang="en-US" b="1" kern="0" dirty="0">
                <a:effectLst/>
                <a:ea typeface="Times New Roman" panose="02020603050405020304" pitchFamily="18" charset="0"/>
              </a:rPr>
              <a:t>How to Overcome Burnout</a:t>
            </a:r>
            <a:r>
              <a:rPr lang="en-US" dirty="0">
                <a:effectLst/>
              </a:rPr>
              <a:t> </a:t>
            </a:r>
            <a:endParaRPr lang="en-US" dirty="0"/>
          </a:p>
        </p:txBody>
      </p:sp>
      <p:sp>
        <p:nvSpPr>
          <p:cNvPr id="3" name="Text Placeholder 2">
            <a:extLst>
              <a:ext uri="{FF2B5EF4-FFF2-40B4-BE49-F238E27FC236}">
                <a16:creationId xmlns:a16="http://schemas.microsoft.com/office/drawing/2014/main" id="{03C88079-71A6-B141-3CE7-C48133107E37}"/>
              </a:ext>
            </a:extLst>
          </p:cNvPr>
          <p:cNvSpPr>
            <a:spLocks noGrp="1"/>
          </p:cNvSpPr>
          <p:nvPr>
            <p:ph type="body" idx="1"/>
          </p:nvPr>
        </p:nvSpPr>
        <p:spPr>
          <a:xfrm>
            <a:off x="838200" y="1761067"/>
            <a:ext cx="10515600" cy="4159251"/>
          </a:xfrm>
        </p:spPr>
        <p:txBody>
          <a:bodyPr>
            <a:noAutofit/>
          </a:bodyPr>
          <a:lstStyle/>
          <a:p>
            <a:pPr marR="0" lvl="0">
              <a:spcBef>
                <a:spcPts val="0"/>
              </a:spcBef>
              <a:spcAft>
                <a:spcPts val="0"/>
              </a:spcAft>
              <a:buSzPts val="1000"/>
              <a:tabLst>
                <a:tab pos="457200" algn="l"/>
              </a:tabLst>
            </a:pPr>
            <a:r>
              <a:rPr lang="en-US" b="1" kern="0" dirty="0">
                <a:effectLst/>
                <a:ea typeface="Times New Roman" panose="02020603050405020304" pitchFamily="18" charset="0"/>
                <a:cs typeface="Arial" panose="020B0604020202020204" pitchFamily="34" charset="0"/>
              </a:rPr>
              <a:t>•  Engage socially. </a:t>
            </a:r>
            <a:r>
              <a:rPr lang="en-US" kern="0" dirty="0">
                <a:effectLst/>
                <a:ea typeface="Times New Roman" panose="02020603050405020304" pitchFamily="18" charset="0"/>
                <a:cs typeface="Arial" panose="020B0604020202020204" pitchFamily="34" charset="0"/>
              </a:rPr>
              <a:t>Talk to or have lunch with colleagues. Avoid interacting 	with negative people. Find a volunteer effort or support group where you 	can be around and talk to people who enjoy the same activities as you.</a:t>
            </a:r>
            <a:endParaRPr lang="en-US" kern="100" dirty="0">
              <a:effectLst/>
              <a:ea typeface="Aptos" panose="020B0004020202020204" pitchFamily="34" charset="0"/>
              <a:cs typeface="Arial" panose="020B0604020202020204" pitchFamily="34" charset="0"/>
            </a:endParaRPr>
          </a:p>
          <a:p>
            <a:pPr marL="342900" marR="0" lvl="0" indent="-342900">
              <a:spcBef>
                <a:spcPts val="0"/>
              </a:spcBef>
              <a:spcAft>
                <a:spcPts val="0"/>
              </a:spcAft>
              <a:buSzPts val="1000"/>
              <a:buFont typeface="Symbol" pitchFamily="2" charset="2"/>
              <a:buChar char=""/>
              <a:tabLst>
                <a:tab pos="457200" algn="l"/>
              </a:tabLst>
            </a:pPr>
            <a:endParaRPr lang="en-US" b="1" kern="0" dirty="0">
              <a:effectLst/>
              <a:ea typeface="Times New Roman" panose="02020603050405020304" pitchFamily="18" charset="0"/>
              <a:cs typeface="Arial" panose="020B0604020202020204" pitchFamily="34" charset="0"/>
            </a:endParaRPr>
          </a:p>
          <a:p>
            <a:pPr marR="0" lvl="0">
              <a:spcBef>
                <a:spcPts val="0"/>
              </a:spcBef>
              <a:spcAft>
                <a:spcPts val="0"/>
              </a:spcAft>
              <a:buSzPts val="1000"/>
              <a:tabLst>
                <a:tab pos="457200" algn="l"/>
              </a:tabLst>
            </a:pPr>
            <a:r>
              <a:rPr lang="en-US" b="1" kern="0" dirty="0">
                <a:ea typeface="Times New Roman" panose="02020603050405020304" pitchFamily="18" charset="0"/>
                <a:cs typeface="Arial" panose="020B0604020202020204" pitchFamily="34" charset="0"/>
              </a:rPr>
              <a:t>•  </a:t>
            </a:r>
            <a:r>
              <a:rPr lang="en-US" b="1" kern="0" dirty="0">
                <a:effectLst/>
                <a:ea typeface="Times New Roman" panose="02020603050405020304" pitchFamily="18" charset="0"/>
                <a:cs typeface="Arial" panose="020B0604020202020204" pitchFamily="34" charset="0"/>
              </a:rPr>
              <a:t>Be mindful: </a:t>
            </a:r>
            <a:r>
              <a:rPr lang="en-US" kern="0" dirty="0">
                <a:effectLst/>
                <a:ea typeface="Times New Roman" panose="02020603050405020304" pitchFamily="18" charset="0"/>
                <a:cs typeface="Arial" panose="020B0604020202020204" pitchFamily="34" charset="0"/>
              </a:rPr>
              <a:t>This gets you to focus on yourself internally, and know how 	you’re feeling in the moment. Slow down and reconsider your goals for 	life and work. Practice saying no. Disconnect from technology each day 	or pick up a new hobby or activity.  Mindfulness can help you identify 	when you’re feeling overwhelmed and let you take stock of your 	emotional well-being. It can also help you manage the challenges of life 	and work.</a:t>
            </a:r>
            <a:endParaRPr lang="en-US" dirty="0">
              <a:cs typeface="Arial" panose="020B0604020202020204" pitchFamily="34" charset="0"/>
            </a:endParaRPr>
          </a:p>
        </p:txBody>
      </p:sp>
    </p:spTree>
    <p:extLst>
      <p:ext uri="{BB962C8B-B14F-4D97-AF65-F5344CB8AC3E}">
        <p14:creationId xmlns:p14="http://schemas.microsoft.com/office/powerpoint/2010/main" val="4234918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623DF-3362-822C-5595-601A796FBA6D}"/>
              </a:ext>
            </a:extLst>
          </p:cNvPr>
          <p:cNvSpPr>
            <a:spLocks noGrp="1"/>
          </p:cNvSpPr>
          <p:nvPr>
            <p:ph type="title"/>
          </p:nvPr>
        </p:nvSpPr>
        <p:spPr>
          <a:xfrm>
            <a:off x="838200" y="448205"/>
            <a:ext cx="10515600" cy="1075795"/>
          </a:xfrm>
        </p:spPr>
        <p:txBody>
          <a:bodyPr>
            <a:noAutofit/>
          </a:bodyPr>
          <a:lstStyle/>
          <a:p>
            <a:br>
              <a:rPr lang="en-US" kern="100" dirty="0">
                <a:effectLst/>
                <a:latin typeface="Aptos" panose="020B0004020202020204" pitchFamily="34" charset="0"/>
                <a:ea typeface="Aptos" panose="020B0004020202020204" pitchFamily="34" charset="0"/>
                <a:cs typeface="Times New Roman" panose="02020603050405020304" pitchFamily="18" charset="0"/>
              </a:rPr>
            </a:br>
            <a:r>
              <a:rPr lang="en-US" b="1" kern="0" dirty="0">
                <a:effectLst/>
                <a:ea typeface="Times New Roman" panose="02020603050405020304" pitchFamily="18" charset="0"/>
              </a:rPr>
              <a:t>How to Overcome Burnout</a:t>
            </a:r>
            <a:r>
              <a:rPr lang="en-US" dirty="0">
                <a:effectLst/>
              </a:rPr>
              <a:t> </a:t>
            </a:r>
            <a:endParaRPr lang="en-US" dirty="0"/>
          </a:p>
        </p:txBody>
      </p:sp>
      <p:sp>
        <p:nvSpPr>
          <p:cNvPr id="3" name="Text Placeholder 2">
            <a:extLst>
              <a:ext uri="{FF2B5EF4-FFF2-40B4-BE49-F238E27FC236}">
                <a16:creationId xmlns:a16="http://schemas.microsoft.com/office/drawing/2014/main" id="{03C88079-71A6-B141-3CE7-C48133107E37}"/>
              </a:ext>
            </a:extLst>
          </p:cNvPr>
          <p:cNvSpPr>
            <a:spLocks noGrp="1"/>
          </p:cNvSpPr>
          <p:nvPr>
            <p:ph type="body" idx="1"/>
          </p:nvPr>
        </p:nvSpPr>
        <p:spPr>
          <a:xfrm>
            <a:off x="838200" y="1752600"/>
            <a:ext cx="10515600" cy="4159251"/>
          </a:xfrm>
        </p:spPr>
        <p:txBody>
          <a:bodyPr>
            <a:noAutofit/>
          </a:bodyPr>
          <a:lstStyle/>
          <a:p>
            <a:pPr marR="0" lvl="0">
              <a:spcBef>
                <a:spcPts val="0"/>
              </a:spcBef>
              <a:spcAft>
                <a:spcPts val="0"/>
              </a:spcAft>
              <a:buSzPts val="1000"/>
              <a:tabLst>
                <a:tab pos="457200" algn="l"/>
              </a:tabLst>
            </a:pPr>
            <a:r>
              <a:rPr lang="en-US" b="1" kern="0" dirty="0">
                <a:ea typeface="Times New Roman" panose="02020603050405020304" pitchFamily="18" charset="0"/>
                <a:cs typeface="Arial" panose="020B0604020202020204" pitchFamily="34" charset="0"/>
              </a:rPr>
              <a:t>•  </a:t>
            </a:r>
            <a:r>
              <a:rPr lang="en-US" b="1" kern="0" dirty="0">
                <a:effectLst/>
                <a:ea typeface="Times New Roman" panose="02020603050405020304" pitchFamily="18" charset="0"/>
                <a:cs typeface="Arial" panose="020B0604020202020204" pitchFamily="34" charset="0"/>
              </a:rPr>
              <a:t>Prioritize your health.</a:t>
            </a:r>
            <a:r>
              <a:rPr lang="en-US" kern="0" dirty="0">
                <a:effectLst/>
                <a:ea typeface="Times New Roman" panose="02020603050405020304" pitchFamily="18" charset="0"/>
                <a:cs typeface="Arial" panose="020B0604020202020204" pitchFamily="34" charset="0"/>
              </a:rPr>
              <a:t> Get more sleep, eat better, and exercise - 	whatever it takes to get back on track.  Exercise helps lift your mood, 	even a 10-minute walk can boost your mood for several hours.  Limit 	sugary and carbohydrate-rich foods that can lead to a dip in energy and 	mood. Avoid caffeine and nicotine, two stimulants that can affect your 	mood. Drink alcohol moderately.</a:t>
            </a:r>
            <a:endParaRPr lang="en-US" kern="100" dirty="0">
              <a:effectLst/>
              <a:ea typeface="Aptos" panose="020B0004020202020204" pitchFamily="34" charset="0"/>
              <a:cs typeface="Arial" panose="020B0604020202020204" pitchFamily="34" charset="0"/>
            </a:endParaRPr>
          </a:p>
          <a:p>
            <a:pPr marL="342900" marR="0" lvl="0" indent="-342900">
              <a:spcBef>
                <a:spcPts val="0"/>
              </a:spcBef>
              <a:spcAft>
                <a:spcPts val="0"/>
              </a:spcAft>
              <a:buSzPts val="1000"/>
              <a:buFont typeface="Symbol" pitchFamily="2" charset="2"/>
              <a:buChar char=""/>
              <a:tabLst>
                <a:tab pos="457200" algn="l"/>
              </a:tabLst>
            </a:pPr>
            <a:endParaRPr lang="en-US" b="1" kern="0" dirty="0">
              <a:effectLst/>
              <a:ea typeface="Times New Roman" panose="02020603050405020304" pitchFamily="18" charset="0"/>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4151721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623DF-3362-822C-5595-601A796FBA6D}"/>
              </a:ext>
            </a:extLst>
          </p:cNvPr>
          <p:cNvSpPr>
            <a:spLocks noGrp="1"/>
          </p:cNvSpPr>
          <p:nvPr>
            <p:ph type="title"/>
          </p:nvPr>
        </p:nvSpPr>
        <p:spPr>
          <a:xfrm>
            <a:off x="838200" y="448205"/>
            <a:ext cx="10515600" cy="1075795"/>
          </a:xfrm>
        </p:spPr>
        <p:txBody>
          <a:bodyPr>
            <a:noAutofit/>
          </a:bodyPr>
          <a:lstStyle/>
          <a:p>
            <a:br>
              <a:rPr lang="en-US" kern="100" dirty="0">
                <a:effectLst/>
                <a:latin typeface="Aptos" panose="020B0004020202020204" pitchFamily="34" charset="0"/>
                <a:ea typeface="Aptos" panose="020B0004020202020204" pitchFamily="34" charset="0"/>
                <a:cs typeface="Times New Roman" panose="02020603050405020304" pitchFamily="18" charset="0"/>
              </a:rPr>
            </a:br>
            <a:r>
              <a:rPr lang="en-US" b="1" kern="0" dirty="0">
                <a:effectLst/>
                <a:ea typeface="Times New Roman" panose="02020603050405020304" pitchFamily="18" charset="0"/>
              </a:rPr>
              <a:t>How to Overcome Burnout</a:t>
            </a:r>
            <a:r>
              <a:rPr lang="en-US" dirty="0">
                <a:effectLst/>
              </a:rPr>
              <a:t> </a:t>
            </a:r>
            <a:endParaRPr lang="en-US" dirty="0"/>
          </a:p>
        </p:txBody>
      </p:sp>
      <p:sp>
        <p:nvSpPr>
          <p:cNvPr id="3" name="Text Placeholder 2">
            <a:extLst>
              <a:ext uri="{FF2B5EF4-FFF2-40B4-BE49-F238E27FC236}">
                <a16:creationId xmlns:a16="http://schemas.microsoft.com/office/drawing/2014/main" id="{03C88079-71A6-B141-3CE7-C48133107E37}"/>
              </a:ext>
            </a:extLst>
          </p:cNvPr>
          <p:cNvSpPr>
            <a:spLocks noGrp="1"/>
          </p:cNvSpPr>
          <p:nvPr>
            <p:ph type="body" idx="1"/>
          </p:nvPr>
        </p:nvSpPr>
        <p:spPr>
          <a:xfrm>
            <a:off x="838200" y="1913467"/>
            <a:ext cx="10515600" cy="3742267"/>
          </a:xfrm>
        </p:spPr>
        <p:txBody>
          <a:bodyPr>
            <a:noAutofit/>
          </a:bodyPr>
          <a:lstStyle/>
          <a:p>
            <a:pPr marL="0" marR="0">
              <a:spcBef>
                <a:spcPts val="0"/>
              </a:spcBef>
              <a:spcAft>
                <a:spcPts val="0"/>
              </a:spcAft>
            </a:pPr>
            <a:r>
              <a:rPr lang="en-US" sz="4000" b="1" kern="100" dirty="0">
                <a:effectLst/>
                <a:ea typeface="Aptos" panose="020B0004020202020204" pitchFamily="34" charset="0"/>
                <a:cs typeface="Arial" panose="020B0604020202020204" pitchFamily="34" charset="0"/>
              </a:rPr>
              <a:t>Leadership Goals</a:t>
            </a:r>
          </a:p>
          <a:p>
            <a:pPr marL="0" marR="0">
              <a:spcBef>
                <a:spcPts val="0"/>
              </a:spcBef>
              <a:spcAft>
                <a:spcPts val="0"/>
              </a:spcAft>
            </a:pPr>
            <a:endParaRPr lang="en-US" kern="100" dirty="0">
              <a:effectLst/>
              <a:ea typeface="Aptos" panose="020B0004020202020204" pitchFamily="34" charset="0"/>
              <a:cs typeface="Arial" panose="020B0604020202020204" pitchFamily="34" charset="0"/>
            </a:endParaRPr>
          </a:p>
          <a:p>
            <a:pPr marL="0" marR="0">
              <a:spcBef>
                <a:spcPts val="0"/>
              </a:spcBef>
              <a:spcAft>
                <a:spcPts val="0"/>
              </a:spcAft>
            </a:pPr>
            <a:r>
              <a:rPr lang="en-US" kern="0" dirty="0">
                <a:effectLst/>
                <a:ea typeface="Times New Roman" panose="02020603050405020304" pitchFamily="18" charset="0"/>
                <a:cs typeface="Arial" panose="020B0604020202020204" pitchFamily="34" charset="0"/>
              </a:rPr>
              <a:t>•  Make wellbeing part of work culture.</a:t>
            </a:r>
            <a:endParaRPr lang="en-US" kern="100" dirty="0">
              <a:effectLst/>
              <a:ea typeface="Aptos" panose="020B0004020202020204" pitchFamily="34" charset="0"/>
              <a:cs typeface="Arial" panose="020B0604020202020204" pitchFamily="34" charset="0"/>
            </a:endParaRPr>
          </a:p>
          <a:p>
            <a:pPr marL="0" marR="0">
              <a:spcBef>
                <a:spcPts val="0"/>
              </a:spcBef>
              <a:spcAft>
                <a:spcPts val="0"/>
              </a:spcAft>
            </a:pPr>
            <a:endParaRPr lang="en-US" kern="0" dirty="0">
              <a:effectLst/>
              <a:ea typeface="Times New Roman" panose="02020603050405020304" pitchFamily="18" charset="0"/>
              <a:cs typeface="Arial" panose="020B0604020202020204" pitchFamily="34" charset="0"/>
            </a:endParaRPr>
          </a:p>
          <a:p>
            <a:pPr>
              <a:spcBef>
                <a:spcPts val="0"/>
              </a:spcBef>
            </a:pPr>
            <a:r>
              <a:rPr lang="en-US" kern="0" dirty="0">
                <a:ea typeface="Times New Roman" panose="02020603050405020304" pitchFamily="18" charset="0"/>
                <a:cs typeface="Arial" panose="020B0604020202020204" pitchFamily="34" charset="0"/>
              </a:rPr>
              <a:t>•  </a:t>
            </a:r>
            <a:r>
              <a:rPr lang="en-US" kern="0" dirty="0">
                <a:effectLst/>
                <a:ea typeface="Times New Roman" panose="02020603050405020304" pitchFamily="18" charset="0"/>
                <a:cs typeface="Arial" panose="020B0604020202020204" pitchFamily="34" charset="0"/>
              </a:rPr>
              <a:t>Equip managers to recognize and </a:t>
            </a:r>
            <a:r>
              <a:rPr lang="en-US" kern="0" dirty="0">
                <a:ea typeface="Times New Roman" panose="02020603050405020304" pitchFamily="18" charset="0"/>
                <a:cs typeface="Arial" panose="020B0604020202020204" pitchFamily="34" charset="0"/>
              </a:rPr>
              <a:t>reduce </a:t>
            </a:r>
            <a:r>
              <a:rPr lang="en-US" kern="0" dirty="0">
                <a:effectLst/>
                <a:ea typeface="Times New Roman" panose="02020603050405020304" pitchFamily="18" charset="0"/>
                <a:cs typeface="Arial" panose="020B0604020202020204" pitchFamily="34" charset="0"/>
              </a:rPr>
              <a:t>worker burnout.</a:t>
            </a:r>
            <a:endParaRPr lang="en-US" kern="100" dirty="0">
              <a:effectLst/>
              <a:ea typeface="Aptos" panose="020B0004020202020204" pitchFamily="34" charset="0"/>
              <a:cs typeface="Arial" panose="020B0604020202020204" pitchFamily="34" charset="0"/>
            </a:endParaRPr>
          </a:p>
          <a:p>
            <a:pPr marL="0" marR="0">
              <a:spcBef>
                <a:spcPts val="0"/>
              </a:spcBef>
              <a:spcAft>
                <a:spcPts val="0"/>
              </a:spcAft>
            </a:pPr>
            <a:endParaRPr lang="en-US" kern="0" dirty="0">
              <a:effectLst/>
              <a:ea typeface="Times New Roman" panose="02020603050405020304" pitchFamily="18" charset="0"/>
              <a:cs typeface="Arial" panose="020B0604020202020204" pitchFamily="34" charset="0"/>
            </a:endParaRPr>
          </a:p>
          <a:p>
            <a:pPr>
              <a:spcBef>
                <a:spcPts val="0"/>
              </a:spcBef>
            </a:pPr>
            <a:r>
              <a:rPr lang="en-US" kern="0" dirty="0">
                <a:ea typeface="Times New Roman" panose="02020603050405020304" pitchFamily="18" charset="0"/>
                <a:cs typeface="Arial" panose="020B0604020202020204" pitchFamily="34" charset="0"/>
              </a:rPr>
              <a:t>•  </a:t>
            </a:r>
            <a:r>
              <a:rPr lang="en-US" kern="0" dirty="0">
                <a:effectLst/>
                <a:ea typeface="Times New Roman" panose="02020603050405020304" pitchFamily="18" charset="0"/>
                <a:cs typeface="Arial" panose="020B0604020202020204" pitchFamily="34" charset="0"/>
              </a:rPr>
              <a:t>Design the employee experience </a:t>
            </a:r>
            <a:r>
              <a:rPr lang="en-US" kern="0" dirty="0">
                <a:ea typeface="Times New Roman" panose="02020603050405020304" pitchFamily="18" charset="0"/>
                <a:cs typeface="Arial" panose="020B0604020202020204" pitchFamily="34" charset="0"/>
              </a:rPr>
              <a:t>to prevent </a:t>
            </a:r>
            <a:r>
              <a:rPr lang="en-US" kern="0" dirty="0">
                <a:effectLst/>
                <a:ea typeface="Times New Roman" panose="02020603050405020304" pitchFamily="18" charset="0"/>
                <a:cs typeface="Arial" panose="020B0604020202020204" pitchFamily="34" charset="0"/>
              </a:rPr>
              <a:t>burnout from the start.</a:t>
            </a:r>
            <a:endParaRPr lang="en-US" kern="100" dirty="0">
              <a:effectLst/>
              <a:ea typeface="Aptos" panose="020B0004020202020204" pitchFamily="34" charset="0"/>
              <a:cs typeface="Arial" panose="020B0604020202020204" pitchFamily="34" charset="0"/>
            </a:endParaRPr>
          </a:p>
          <a:p>
            <a:pPr marL="342900" marR="0" lvl="0" indent="-342900">
              <a:spcBef>
                <a:spcPts val="0"/>
              </a:spcBef>
              <a:spcAft>
                <a:spcPts val="0"/>
              </a:spcAft>
              <a:buSzPts val="1000"/>
              <a:buFont typeface="Symbol" pitchFamily="2" charset="2"/>
              <a:buChar char=""/>
              <a:tabLst>
                <a:tab pos="457200" algn="l"/>
              </a:tabLst>
            </a:pPr>
            <a:endParaRPr lang="en-US" b="1" kern="0" dirty="0">
              <a:effectLst/>
              <a:ea typeface="Times New Roman" panose="02020603050405020304" pitchFamily="18" charset="0"/>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268092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838A26-F833-F4BC-3E88-B824B8894AFD}"/>
              </a:ext>
            </a:extLst>
          </p:cNvPr>
          <p:cNvSpPr txBox="1"/>
          <p:nvPr/>
        </p:nvSpPr>
        <p:spPr>
          <a:xfrm>
            <a:off x="3048733" y="1028343"/>
            <a:ext cx="6097464" cy="4801314"/>
          </a:xfrm>
          <a:prstGeom prst="rect">
            <a:avLst/>
          </a:prstGeom>
          <a:noFill/>
        </p:spPr>
        <p:txBody>
          <a:bodyPr wrap="square">
            <a:spAutoFit/>
          </a:bodyPr>
          <a:lstStyle/>
          <a:p>
            <a:r>
              <a:rPr lang="en-US" dirty="0">
                <a:effectLst/>
                <a:latin typeface="Helvetica" pitchFamily="2" charset="0"/>
              </a:rPr>
              <a:t>The Five Elements of Wellbeing</a:t>
            </a:r>
          </a:p>
          <a:p>
            <a:r>
              <a:rPr lang="en-US" dirty="0">
                <a:effectLst/>
                <a:latin typeface="Helvetica" pitchFamily="2" charset="0"/>
              </a:rPr>
              <a:t>Career</a:t>
            </a:r>
          </a:p>
          <a:p>
            <a:r>
              <a:rPr lang="en-US" dirty="0">
                <a:effectLst/>
                <a:latin typeface="Helvetica" pitchFamily="2" charset="0"/>
              </a:rPr>
              <a:t>Liking what you do each day and being motivated to achieve your goals</a:t>
            </a:r>
          </a:p>
          <a:p>
            <a:r>
              <a:rPr lang="en-US" dirty="0" err="1">
                <a:effectLst/>
                <a:latin typeface="Helvetica" pitchFamily="2" charset="0"/>
              </a:rPr>
              <a:t>Physial</a:t>
            </a:r>
            <a:endParaRPr lang="en-US" dirty="0">
              <a:effectLst/>
              <a:latin typeface="Helvetica" pitchFamily="2" charset="0"/>
            </a:endParaRPr>
          </a:p>
          <a:p>
            <a:r>
              <a:rPr lang="en-US" dirty="0">
                <a:effectLst/>
                <a:latin typeface="Helvetica" pitchFamily="2" charset="0"/>
              </a:rPr>
              <a:t>Having good health and enough energy to get things done daily</a:t>
            </a:r>
          </a:p>
          <a:p>
            <a:r>
              <a:rPr lang="en-US" dirty="0">
                <a:effectLst/>
                <a:latin typeface="Helvetica" pitchFamily="2" charset="0"/>
              </a:rPr>
              <a:t>Wellbeing is composed of five elements - and all five are interrelated and interdependent.</a:t>
            </a:r>
          </a:p>
          <a:p>
            <a:r>
              <a:rPr lang="en-US" dirty="0">
                <a:effectLst/>
                <a:latin typeface="Helvetica" pitchFamily="2" charset="0"/>
              </a:rPr>
              <a:t>Social</a:t>
            </a:r>
          </a:p>
          <a:p>
            <a:r>
              <a:rPr lang="en-US" dirty="0">
                <a:effectLst/>
                <a:latin typeface="Helvetica" pitchFamily="2" charset="0"/>
              </a:rPr>
              <a:t>Having supportive relationships and love in your life</a:t>
            </a:r>
          </a:p>
          <a:p>
            <a:r>
              <a:rPr lang="en-US" dirty="0">
                <a:effectLst/>
                <a:latin typeface="Helvetica" pitchFamily="2" charset="0"/>
              </a:rPr>
              <a:t>Community</a:t>
            </a:r>
          </a:p>
          <a:p>
            <a:r>
              <a:rPr lang="en-US" dirty="0">
                <a:effectLst/>
                <a:latin typeface="Helvetica" pitchFamily="2" charset="0"/>
              </a:rPr>
              <a:t>Liking where you live, feeling safe and having pride in your community</a:t>
            </a:r>
          </a:p>
          <a:p>
            <a:r>
              <a:rPr lang="en-US" dirty="0">
                <a:effectLst/>
                <a:latin typeface="Helvetica" pitchFamily="2" charset="0"/>
              </a:rPr>
              <a:t>Financial</a:t>
            </a:r>
          </a:p>
          <a:p>
            <a:r>
              <a:rPr lang="en-US" dirty="0">
                <a:effectLst/>
                <a:latin typeface="Helvetica" pitchFamily="2" charset="0"/>
              </a:rPr>
              <a:t>Managing your economic life to reduce stress and increase security</a:t>
            </a:r>
          </a:p>
        </p:txBody>
      </p:sp>
      <p:pic>
        <p:nvPicPr>
          <p:cNvPr id="4" name="Picture 3">
            <a:extLst>
              <a:ext uri="{FF2B5EF4-FFF2-40B4-BE49-F238E27FC236}">
                <a16:creationId xmlns:a16="http://schemas.microsoft.com/office/drawing/2014/main" id="{D0E49371-D65C-0AE6-E91D-0F74D24BF98F}"/>
              </a:ext>
            </a:extLst>
          </p:cNvPr>
          <p:cNvPicPr>
            <a:picLocks noChangeAspect="1"/>
          </p:cNvPicPr>
          <p:nvPr/>
        </p:nvPicPr>
        <p:blipFill>
          <a:blip r:embed="rId2"/>
          <a:stretch>
            <a:fillRect/>
          </a:stretch>
        </p:blipFill>
        <p:spPr>
          <a:xfrm>
            <a:off x="589085" y="670"/>
            <a:ext cx="11016761" cy="6857330"/>
          </a:xfrm>
          <a:prstGeom prst="rect">
            <a:avLst/>
          </a:prstGeom>
        </p:spPr>
      </p:pic>
      <p:sp>
        <p:nvSpPr>
          <p:cNvPr id="5" name="TextBox 4">
            <a:extLst>
              <a:ext uri="{FF2B5EF4-FFF2-40B4-BE49-F238E27FC236}">
                <a16:creationId xmlns:a16="http://schemas.microsoft.com/office/drawing/2014/main" id="{D67077E4-B5E2-F8EC-FBD2-5656E1F1C631}"/>
              </a:ext>
            </a:extLst>
          </p:cNvPr>
          <p:cNvSpPr txBox="1"/>
          <p:nvPr/>
        </p:nvSpPr>
        <p:spPr>
          <a:xfrm>
            <a:off x="7883769" y="2890391"/>
            <a:ext cx="2444261" cy="1077218"/>
          </a:xfrm>
          <a:prstGeom prst="rect">
            <a:avLst/>
          </a:prstGeom>
          <a:solidFill>
            <a:schemeClr val="bg2">
              <a:lumMod val="10000"/>
            </a:schemeClr>
          </a:solid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Having supportive relationships at work and at home</a:t>
            </a:r>
          </a:p>
          <a:p>
            <a:pPr algn="ctr"/>
            <a:r>
              <a:rPr lang="en-US" sz="1600" dirty="0">
                <a:solidFill>
                  <a:schemeClr val="bg1"/>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EA145D65-EA3D-6870-9C31-EAD084BAA433}"/>
              </a:ext>
            </a:extLst>
          </p:cNvPr>
          <p:cNvSpPr txBox="1"/>
          <p:nvPr/>
        </p:nvSpPr>
        <p:spPr>
          <a:xfrm>
            <a:off x="7526215" y="5021744"/>
            <a:ext cx="2637692" cy="1077218"/>
          </a:xfrm>
          <a:prstGeom prst="rect">
            <a:avLst/>
          </a:prstGeom>
          <a:solidFill>
            <a:schemeClr val="bg2">
              <a:lumMod val="10000"/>
            </a:schemeClr>
          </a:solid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Managing</a:t>
            </a:r>
            <a:r>
              <a:rPr lang="en-US" sz="1600" dirty="0">
                <a:solidFill>
                  <a:schemeClr val="bg1"/>
                </a:solidFill>
                <a:latin typeface="Arial Narrow" panose="020B0604020202020204" pitchFamily="34" charset="0"/>
                <a:cs typeface="Arial Narrow" panose="020B0604020202020204" pitchFamily="34" charset="0"/>
              </a:rPr>
              <a:t> your economic life to reduce stress and increase security</a:t>
            </a:r>
          </a:p>
          <a:p>
            <a:pPr algn="ctr"/>
            <a:endParaRPr lang="en-US" sz="1600" dirty="0">
              <a:solidFill>
                <a:schemeClr val="bg1"/>
              </a:solidFill>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A76911C1-197D-656A-0A31-8BDBF0E089B1}"/>
              </a:ext>
            </a:extLst>
          </p:cNvPr>
          <p:cNvSpPr txBox="1"/>
          <p:nvPr/>
        </p:nvSpPr>
        <p:spPr>
          <a:xfrm>
            <a:off x="1866899" y="5028615"/>
            <a:ext cx="2968869" cy="1077218"/>
          </a:xfrm>
          <a:prstGeom prst="rect">
            <a:avLst/>
          </a:prstGeom>
          <a:solidFill>
            <a:schemeClr val="bg2">
              <a:lumMod val="10000"/>
            </a:schemeClr>
          </a:solid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Liking where you work, feeling safe and having pride in your community</a:t>
            </a:r>
            <a:endParaRPr lang="en-US" sz="1600" dirty="0">
              <a:solidFill>
                <a:schemeClr val="bg1"/>
              </a:solidFill>
              <a:latin typeface="Arial Narrow" panose="020B0604020202020204" pitchFamily="34" charset="0"/>
              <a:cs typeface="Arial Narrow" panose="020B0604020202020204" pitchFamily="34" charset="0"/>
            </a:endParaRPr>
          </a:p>
          <a:p>
            <a:pPr algn="ctr"/>
            <a:endParaRPr lang="en-US" sz="1600" dirty="0">
              <a:solidFill>
                <a:schemeClr val="bg1"/>
              </a:solidFill>
              <a:latin typeface="Arial Narrow" panose="020B0604020202020204" pitchFamily="34" charset="0"/>
              <a:cs typeface="Arial Narrow" panose="020B0604020202020204" pitchFamily="34" charset="0"/>
            </a:endParaRPr>
          </a:p>
        </p:txBody>
      </p:sp>
      <p:sp>
        <p:nvSpPr>
          <p:cNvPr id="8" name="TextBox 7">
            <a:extLst>
              <a:ext uri="{FF2B5EF4-FFF2-40B4-BE49-F238E27FC236}">
                <a16:creationId xmlns:a16="http://schemas.microsoft.com/office/drawing/2014/main" id="{055FEE31-CA69-436A-B1B1-877924A591A0}"/>
              </a:ext>
            </a:extLst>
          </p:cNvPr>
          <p:cNvSpPr txBox="1"/>
          <p:nvPr/>
        </p:nvSpPr>
        <p:spPr>
          <a:xfrm>
            <a:off x="1339363" y="2898952"/>
            <a:ext cx="2968869" cy="1077218"/>
          </a:xfrm>
          <a:prstGeom prst="rect">
            <a:avLst/>
          </a:prstGeom>
          <a:solidFill>
            <a:schemeClr val="bg2">
              <a:lumMod val="10000"/>
            </a:schemeClr>
          </a:solid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Having good health and enough energy to get things done each day</a:t>
            </a:r>
            <a:endParaRPr lang="en-US" sz="1600" dirty="0">
              <a:solidFill>
                <a:schemeClr val="bg1"/>
              </a:solidFill>
              <a:latin typeface="Arial Narrow" panose="020B0604020202020204" pitchFamily="34" charset="0"/>
              <a:cs typeface="Arial Narrow" panose="020B0604020202020204" pitchFamily="34" charset="0"/>
            </a:endParaRPr>
          </a:p>
          <a:p>
            <a:pPr algn="ctr"/>
            <a:endParaRPr lang="en-US" sz="1600" dirty="0">
              <a:solidFill>
                <a:schemeClr val="bg1"/>
              </a:solidFill>
              <a:latin typeface="Arial Narrow" panose="020B0604020202020204" pitchFamily="34" charset="0"/>
              <a:cs typeface="Arial Narrow" panose="020B0604020202020204" pitchFamily="34" charset="0"/>
            </a:endParaRPr>
          </a:p>
        </p:txBody>
      </p:sp>
      <p:sp>
        <p:nvSpPr>
          <p:cNvPr id="11" name="TextBox 10">
            <a:extLst>
              <a:ext uri="{FF2B5EF4-FFF2-40B4-BE49-F238E27FC236}">
                <a16:creationId xmlns:a16="http://schemas.microsoft.com/office/drawing/2014/main" id="{801F6DE5-F9BD-3643-886C-929E8FE9C6A6}"/>
              </a:ext>
            </a:extLst>
          </p:cNvPr>
          <p:cNvSpPr txBox="1"/>
          <p:nvPr/>
        </p:nvSpPr>
        <p:spPr>
          <a:xfrm>
            <a:off x="4132385" y="1367983"/>
            <a:ext cx="3938953" cy="830997"/>
          </a:xfrm>
          <a:prstGeom prst="rect">
            <a:avLst/>
          </a:prstGeom>
          <a:solidFill>
            <a:schemeClr val="bg2">
              <a:lumMod val="10000"/>
            </a:schemeClr>
          </a:solid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Liking what you do each day and being motivated to achieve your goals</a:t>
            </a:r>
            <a:endParaRPr lang="en-US" sz="1600" dirty="0">
              <a:solidFill>
                <a:schemeClr val="bg1"/>
              </a:solidFill>
              <a:latin typeface="Arial Narrow" panose="020B0604020202020204" pitchFamily="34" charset="0"/>
              <a:cs typeface="Arial Narrow" panose="020B0604020202020204" pitchFamily="34" charset="0"/>
            </a:endParaRPr>
          </a:p>
          <a:p>
            <a:pPr algn="ctr"/>
            <a:endParaRPr lang="en-US" sz="1600"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787847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A26E3B-A7EA-E918-C7D4-BD25DF62BA95}"/>
              </a:ext>
            </a:extLst>
          </p:cNvPr>
          <p:cNvSpPr>
            <a:spLocks noGrp="1"/>
          </p:cNvSpPr>
          <p:nvPr>
            <p:ph type="title"/>
          </p:nvPr>
        </p:nvSpPr>
        <p:spPr/>
        <p:txBody>
          <a:bodyPr/>
          <a:lstStyle/>
          <a:p>
            <a:r>
              <a:rPr lang="en-US" dirty="0"/>
              <a:t>WHOI Land Acknowledgement</a:t>
            </a:r>
          </a:p>
        </p:txBody>
      </p:sp>
      <p:sp>
        <p:nvSpPr>
          <p:cNvPr id="7" name="Content Placeholder 6">
            <a:extLst>
              <a:ext uri="{FF2B5EF4-FFF2-40B4-BE49-F238E27FC236}">
                <a16:creationId xmlns:a16="http://schemas.microsoft.com/office/drawing/2014/main" id="{3C5A58EE-EB11-9AF1-5C63-5A5B6F87D6F7}"/>
              </a:ext>
            </a:extLst>
          </p:cNvPr>
          <p:cNvSpPr>
            <a:spLocks noGrp="1"/>
          </p:cNvSpPr>
          <p:nvPr>
            <p:ph idx="1"/>
          </p:nvPr>
        </p:nvSpPr>
        <p:spPr>
          <a:xfrm>
            <a:off x="664578" y="1825625"/>
            <a:ext cx="10515600" cy="3626908"/>
          </a:xfrm>
        </p:spPr>
        <p:txBody>
          <a:bodyPr>
            <a:noAutofit/>
          </a:bodyPr>
          <a:lstStyle/>
          <a:p>
            <a:pPr marL="0" indent="0">
              <a:lnSpc>
                <a:spcPct val="140000"/>
              </a:lnSpc>
              <a:buNone/>
            </a:pPr>
            <a:r>
              <a:rPr lang="en-US" sz="2000" dirty="0"/>
              <a:t>We collectively acknowledge that Woods Hole Oceanographic Institution is located on the unceded ancestral and contemporary land of the Wampanoag peoples. We acknowledge the Mashpee, Aquinnah, Herring Pond, and Assonet Wampanoag Tribes as the original stewards and protectors of this land and surrounding waters. We recognize the perpetuated detrimental effects that systemic governmental oppressions have had on indigenous communities as a result of colonization. By offering this land acknowledgement we accept our responsibility to understand this history, invest in reconciliation, and build accountable partnerships with these communities.  </a:t>
            </a:r>
          </a:p>
          <a:p>
            <a:pPr marL="0" indent="0">
              <a:lnSpc>
                <a:spcPct val="140000"/>
              </a:lnSpc>
              <a:buNone/>
            </a:pPr>
            <a:endParaRPr lang="en-US" sz="2000" dirty="0"/>
          </a:p>
        </p:txBody>
      </p:sp>
    </p:spTree>
    <p:extLst>
      <p:ext uri="{BB962C8B-B14F-4D97-AF65-F5344CB8AC3E}">
        <p14:creationId xmlns:p14="http://schemas.microsoft.com/office/powerpoint/2010/main" val="372011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623DF-3362-822C-5595-601A796FBA6D}"/>
              </a:ext>
            </a:extLst>
          </p:cNvPr>
          <p:cNvSpPr>
            <a:spLocks noGrp="1"/>
          </p:cNvSpPr>
          <p:nvPr>
            <p:ph type="title"/>
          </p:nvPr>
        </p:nvSpPr>
        <p:spPr>
          <a:xfrm>
            <a:off x="831850" y="566738"/>
            <a:ext cx="10515600" cy="1075795"/>
          </a:xfrm>
        </p:spPr>
        <p:txBody>
          <a:bodyPr>
            <a:normAutofit/>
          </a:bodyPr>
          <a:lstStyle/>
          <a:p>
            <a:r>
              <a:rPr lang="en-US" b="1" kern="0" dirty="0">
                <a:effectLst/>
                <a:ea typeface="Times New Roman" panose="02020603050405020304" pitchFamily="18" charset="0"/>
              </a:rPr>
              <a:t>Breakout # 2</a:t>
            </a:r>
            <a:endParaRPr lang="en-US" dirty="0"/>
          </a:p>
        </p:txBody>
      </p:sp>
      <p:sp>
        <p:nvSpPr>
          <p:cNvPr id="3" name="Text Placeholder 2">
            <a:extLst>
              <a:ext uri="{FF2B5EF4-FFF2-40B4-BE49-F238E27FC236}">
                <a16:creationId xmlns:a16="http://schemas.microsoft.com/office/drawing/2014/main" id="{03C88079-71A6-B141-3CE7-C48133107E37}"/>
              </a:ext>
            </a:extLst>
          </p:cNvPr>
          <p:cNvSpPr>
            <a:spLocks noGrp="1"/>
          </p:cNvSpPr>
          <p:nvPr>
            <p:ph type="body" idx="1"/>
          </p:nvPr>
        </p:nvSpPr>
        <p:spPr>
          <a:xfrm>
            <a:off x="831850" y="2277533"/>
            <a:ext cx="10515600" cy="2954867"/>
          </a:xfrm>
        </p:spPr>
        <p:txBody>
          <a:bodyPr>
            <a:noAutofit/>
          </a:bodyPr>
          <a:lstStyle/>
          <a:p>
            <a:pPr marL="0" marR="0">
              <a:spcBef>
                <a:spcPts val="0"/>
              </a:spcBef>
              <a:spcAft>
                <a:spcPts val="0"/>
              </a:spcAft>
            </a:pPr>
            <a:r>
              <a:rPr lang="en-US" kern="0" dirty="0">
                <a:effectLst/>
                <a:ea typeface="Times New Roman" panose="02020603050405020304" pitchFamily="18" charset="0"/>
                <a:cs typeface="Arial" panose="020B0604020202020204" pitchFamily="34" charset="0"/>
              </a:rPr>
              <a:t>•</a:t>
            </a:r>
            <a:r>
              <a:rPr lang="en-US" kern="0" dirty="0">
                <a:ea typeface="Times New Roman" panose="02020603050405020304" pitchFamily="18" charset="0"/>
                <a:cs typeface="Arial" panose="020B0604020202020204" pitchFamily="34" charset="0"/>
              </a:rPr>
              <a:t>  </a:t>
            </a:r>
            <a:r>
              <a:rPr lang="en-US" kern="100" dirty="0">
                <a:effectLst/>
                <a:ea typeface="Aptos" panose="020B0004020202020204" pitchFamily="34" charset="0"/>
                <a:cs typeface="Arial" panose="020B0604020202020204" pitchFamily="34" charset="0"/>
              </a:rPr>
              <a:t>What do you do to mitigate burnout in yourself and others in your group? </a:t>
            </a:r>
          </a:p>
          <a:p>
            <a:pPr marL="0" marR="0">
              <a:spcBef>
                <a:spcPts val="0"/>
              </a:spcBef>
              <a:spcAft>
                <a:spcPts val="0"/>
              </a:spcAft>
            </a:pPr>
            <a:endParaRPr lang="en-US" kern="100" dirty="0">
              <a:ea typeface="Aptos" panose="020B0004020202020204" pitchFamily="34" charset="0"/>
              <a:cs typeface="Arial" panose="020B0604020202020204" pitchFamily="34" charset="0"/>
            </a:endParaRPr>
          </a:p>
          <a:p>
            <a:pPr marL="342900" marR="0" lvl="0" indent="-342900">
              <a:spcBef>
                <a:spcPts val="0"/>
              </a:spcBef>
              <a:spcAft>
                <a:spcPts val="0"/>
              </a:spcAft>
              <a:buSzPts val="1000"/>
              <a:buFont typeface="Symbol" pitchFamily="2" charset="2"/>
              <a:buChar char=""/>
              <a:tabLst>
                <a:tab pos="457200" algn="l"/>
              </a:tabLst>
            </a:pPr>
            <a:endParaRPr lang="en-US" kern="0" dirty="0">
              <a:effectLst/>
              <a:ea typeface="Times New Roman" panose="02020603050405020304" pitchFamily="18" charset="0"/>
              <a:cs typeface="Arial" panose="020B0604020202020204" pitchFamily="34" charset="0"/>
            </a:endParaRPr>
          </a:p>
          <a:p>
            <a:pPr>
              <a:spcBef>
                <a:spcPts val="0"/>
              </a:spcBef>
              <a:buSzPts val="1000"/>
              <a:tabLst>
                <a:tab pos="457200" algn="l"/>
              </a:tabLst>
            </a:pPr>
            <a:r>
              <a:rPr lang="en-US" kern="0" dirty="0">
                <a:effectLst/>
                <a:ea typeface="Times New Roman" panose="02020603050405020304" pitchFamily="18" charset="0"/>
                <a:cs typeface="Arial" panose="020B0604020202020204" pitchFamily="34" charset="0"/>
              </a:rPr>
              <a:t>•  </a:t>
            </a:r>
            <a:r>
              <a:rPr lang="en-US" kern="100" dirty="0">
                <a:effectLst/>
                <a:ea typeface="Aptos" panose="020B0004020202020204" pitchFamily="34" charset="0"/>
                <a:cs typeface="Arial" panose="020B0604020202020204" pitchFamily="34" charset="0"/>
              </a:rPr>
              <a:t>What can WHOI do to help address burnout?</a:t>
            </a:r>
          </a:p>
          <a:p>
            <a:pPr marR="0" lvl="0">
              <a:spcBef>
                <a:spcPts val="0"/>
              </a:spcBef>
              <a:spcAft>
                <a:spcPts val="0"/>
              </a:spcAft>
              <a:buSzPts val="1000"/>
              <a:tabLst>
                <a:tab pos="457200" algn="l"/>
              </a:tabLst>
            </a:pPr>
            <a:endParaRPr lang="en-US" kern="0" dirty="0">
              <a:effectLst/>
              <a:ea typeface="Times New Roman" panose="02020603050405020304" pitchFamily="18" charset="0"/>
              <a:cs typeface="Arial" panose="020B0604020202020204" pitchFamily="34" charset="0"/>
            </a:endParaRPr>
          </a:p>
          <a:p>
            <a:pPr marL="342900" marR="0" lvl="0" indent="-342900">
              <a:spcBef>
                <a:spcPts val="0"/>
              </a:spcBef>
              <a:spcAft>
                <a:spcPts val="0"/>
              </a:spcAft>
              <a:buSzPts val="1000"/>
              <a:buFont typeface="Symbol" pitchFamily="2" charset="2"/>
              <a:buChar char=""/>
              <a:tabLst>
                <a:tab pos="457200" algn="l"/>
              </a:tabLst>
            </a:pPr>
            <a:endParaRPr lang="en-US" kern="0" dirty="0">
              <a:effectLst/>
              <a:ea typeface="Times New Roman" panose="02020603050405020304" pitchFamily="18" charset="0"/>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691178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EEF7BD-9C3B-1D9E-CCFB-7F04AA3EEEBA}"/>
              </a:ext>
            </a:extLst>
          </p:cNvPr>
          <p:cNvSpPr>
            <a:spLocks noGrp="1"/>
          </p:cNvSpPr>
          <p:nvPr>
            <p:ph type="title"/>
          </p:nvPr>
        </p:nvSpPr>
        <p:spPr>
          <a:xfrm>
            <a:off x="664578" y="511631"/>
            <a:ext cx="10515600" cy="800702"/>
          </a:xfrm>
        </p:spPr>
        <p:txBody>
          <a:bodyPr>
            <a:normAutofit/>
          </a:bodyPr>
          <a:lstStyle/>
          <a:p>
            <a:r>
              <a:rPr lang="en-US" sz="4000" b="0" dirty="0"/>
              <a:t>Recognizing and Addressing Burnout at WHOI</a:t>
            </a:r>
          </a:p>
        </p:txBody>
      </p:sp>
      <p:sp>
        <p:nvSpPr>
          <p:cNvPr id="5" name="Subtitle 4">
            <a:extLst>
              <a:ext uri="{FF2B5EF4-FFF2-40B4-BE49-F238E27FC236}">
                <a16:creationId xmlns:a16="http://schemas.microsoft.com/office/drawing/2014/main" id="{0B6D7D47-03BF-50C9-9EF0-23E3458173A4}"/>
              </a:ext>
            </a:extLst>
          </p:cNvPr>
          <p:cNvSpPr>
            <a:spLocks noGrp="1"/>
          </p:cNvSpPr>
          <p:nvPr>
            <p:ph type="subTitle" idx="1"/>
          </p:nvPr>
        </p:nvSpPr>
        <p:spPr>
          <a:xfrm>
            <a:off x="1814012" y="2048933"/>
            <a:ext cx="8022110" cy="3471333"/>
          </a:xfrm>
        </p:spPr>
        <p:txBody>
          <a:bodyPr>
            <a:normAutofit/>
          </a:bodyPr>
          <a:lstStyle/>
          <a:p>
            <a:pPr algn="ctr"/>
            <a:r>
              <a:rPr lang="en-US" sz="6600" b="1" dirty="0"/>
              <a:t>THANK YOU </a:t>
            </a:r>
          </a:p>
          <a:p>
            <a:pPr algn="ctr"/>
            <a:r>
              <a:rPr lang="en-US" sz="6600" b="1" dirty="0"/>
              <a:t>AND </a:t>
            </a:r>
          </a:p>
          <a:p>
            <a:pPr algn="ctr"/>
            <a:r>
              <a:rPr lang="en-US" sz="6600" b="1" u="sng" dirty="0"/>
              <a:t>BE WELL!</a:t>
            </a:r>
            <a:endParaRPr lang="en-US" sz="6600" b="1" dirty="0"/>
          </a:p>
          <a:p>
            <a:pPr algn="ctr"/>
            <a:endParaRPr lang="en-US" sz="6600" b="1" dirty="0"/>
          </a:p>
        </p:txBody>
      </p:sp>
    </p:spTree>
    <p:extLst>
      <p:ext uri="{BB962C8B-B14F-4D97-AF65-F5344CB8AC3E}">
        <p14:creationId xmlns:p14="http://schemas.microsoft.com/office/powerpoint/2010/main" val="1751889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714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EEF7BD-9C3B-1D9E-CCFB-7F04AA3EEEBA}"/>
              </a:ext>
            </a:extLst>
          </p:cNvPr>
          <p:cNvSpPr>
            <a:spLocks noGrp="1"/>
          </p:cNvSpPr>
          <p:nvPr>
            <p:ph type="title"/>
          </p:nvPr>
        </p:nvSpPr>
        <p:spPr/>
        <p:txBody>
          <a:bodyPr/>
          <a:lstStyle/>
          <a:p>
            <a:r>
              <a:rPr lang="en-US" dirty="0" err="1"/>
              <a:t>CommuniTea</a:t>
            </a:r>
            <a:r>
              <a:rPr lang="en-US" dirty="0"/>
              <a:t> Guidelines</a:t>
            </a:r>
          </a:p>
        </p:txBody>
      </p:sp>
      <p:sp>
        <p:nvSpPr>
          <p:cNvPr id="5" name="Subtitle 4">
            <a:extLst>
              <a:ext uri="{FF2B5EF4-FFF2-40B4-BE49-F238E27FC236}">
                <a16:creationId xmlns:a16="http://schemas.microsoft.com/office/drawing/2014/main" id="{0B6D7D47-03BF-50C9-9EF0-23E3458173A4}"/>
              </a:ext>
            </a:extLst>
          </p:cNvPr>
          <p:cNvSpPr>
            <a:spLocks noGrp="1"/>
          </p:cNvSpPr>
          <p:nvPr>
            <p:ph type="subTitle" idx="1"/>
          </p:nvPr>
        </p:nvSpPr>
        <p:spPr/>
        <p:txBody>
          <a:bodyPr/>
          <a:lstStyle/>
          <a:p>
            <a:r>
              <a:rPr lang="en-US" dirty="0"/>
              <a:t>Recognizing and Addressing Burnout at WHOI</a:t>
            </a:r>
          </a:p>
        </p:txBody>
      </p:sp>
    </p:spTree>
    <p:extLst>
      <p:ext uri="{BB962C8B-B14F-4D97-AF65-F5344CB8AC3E}">
        <p14:creationId xmlns:p14="http://schemas.microsoft.com/office/powerpoint/2010/main" val="2567554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6521082-B6A5-E30B-0388-1E9A9EBAABA4}"/>
              </a:ext>
            </a:extLst>
          </p:cNvPr>
          <p:cNvSpPr>
            <a:spLocks noGrp="1"/>
          </p:cNvSpPr>
          <p:nvPr>
            <p:ph type="body" idx="1"/>
          </p:nvPr>
        </p:nvSpPr>
        <p:spPr>
          <a:xfrm>
            <a:off x="838200" y="958417"/>
            <a:ext cx="10515600" cy="5011737"/>
          </a:xfrm>
        </p:spPr>
        <p:txBody>
          <a:bodyPr>
            <a:noAutofit/>
          </a:bodyPr>
          <a:lstStyle/>
          <a:p>
            <a:pPr rtl="0" fontAlgn="base">
              <a:spcBef>
                <a:spcPts val="1200"/>
              </a:spcBef>
              <a:spcAft>
                <a:spcPts val="0"/>
              </a:spcAft>
              <a:buFont typeface="Arial" panose="020B0604020202020204" pitchFamily="34" charset="0"/>
              <a:buChar char="•"/>
            </a:pPr>
            <a:r>
              <a:rPr lang="en-US" b="0" i="0" u="none" strike="noStrike" dirty="0">
                <a:effectLst/>
                <a:cs typeface="Arial" panose="020B0604020202020204" pitchFamily="34" charset="0"/>
              </a:rPr>
              <a:t>  Be respectful of the others in the room.</a:t>
            </a:r>
          </a:p>
          <a:p>
            <a:pPr lvl="1" rtl="0" fontAlgn="base">
              <a:spcBef>
                <a:spcPts val="1200"/>
              </a:spcBef>
              <a:spcAft>
                <a:spcPts val="0"/>
              </a:spcAft>
            </a:pPr>
            <a:r>
              <a:rPr lang="en-US" sz="2400" b="0" i="0" u="none" strike="noStrike" dirty="0">
                <a:solidFill>
                  <a:schemeClr val="bg1"/>
                </a:solidFill>
                <a:effectLst/>
                <a:cs typeface="Arial" panose="020B0604020202020204" pitchFamily="34" charset="0"/>
              </a:rPr>
              <a:t>	Be aware of your speaking volume.</a:t>
            </a:r>
          </a:p>
          <a:p>
            <a:pPr lvl="1" rtl="0" fontAlgn="base">
              <a:spcBef>
                <a:spcPts val="1200"/>
              </a:spcBef>
              <a:spcAft>
                <a:spcPts val="0"/>
              </a:spcAft>
            </a:pPr>
            <a:r>
              <a:rPr lang="en-US" sz="2400" b="0" i="0" u="none" strike="noStrike" dirty="0">
                <a:solidFill>
                  <a:schemeClr val="bg1"/>
                </a:solidFill>
                <a:effectLst/>
                <a:cs typeface="Arial" panose="020B0604020202020204" pitchFamily="34" charset="0"/>
              </a:rPr>
              <a:t>	Use others’ correct pronouns and names. If you make a mistake, 	correct yourself.</a:t>
            </a:r>
          </a:p>
          <a:p>
            <a:pPr lvl="1" rtl="0" fontAlgn="base">
              <a:spcBef>
                <a:spcPts val="1200"/>
              </a:spcBef>
              <a:spcAft>
                <a:spcPts val="0"/>
              </a:spcAft>
            </a:pPr>
            <a:r>
              <a:rPr lang="en-US" sz="2400" b="0" i="0" u="none" strike="noStrike" dirty="0">
                <a:solidFill>
                  <a:schemeClr val="bg1"/>
                </a:solidFill>
                <a:effectLst/>
                <a:cs typeface="Arial" panose="020B0604020202020204" pitchFamily="34" charset="0"/>
              </a:rPr>
              <a:t>	Refrain from using offensive language.</a:t>
            </a:r>
          </a:p>
          <a:p>
            <a:pPr rtl="0" fontAlgn="base">
              <a:spcBef>
                <a:spcPts val="1200"/>
              </a:spcBef>
              <a:spcAft>
                <a:spcPts val="0"/>
              </a:spcAft>
              <a:buFont typeface="Arial" panose="020B0604020202020204" pitchFamily="34" charset="0"/>
              <a:buChar char="•"/>
            </a:pPr>
            <a:r>
              <a:rPr lang="en-US" b="0" i="0" u="none" strike="noStrike" dirty="0">
                <a:effectLst/>
                <a:cs typeface="Arial" panose="020B0604020202020204" pitchFamily="34" charset="0"/>
              </a:rPr>
              <a:t>  Discuss ideas, not people. Please, no personal attacks.</a:t>
            </a:r>
          </a:p>
          <a:p>
            <a:pPr rtl="0" fontAlgn="base">
              <a:spcBef>
                <a:spcPts val="1200"/>
              </a:spcBef>
              <a:spcAft>
                <a:spcPts val="0"/>
              </a:spcAft>
              <a:buFont typeface="Arial" panose="020B0604020202020204" pitchFamily="34" charset="0"/>
              <a:buChar char="•"/>
            </a:pPr>
            <a:r>
              <a:rPr lang="en-US" b="0" i="0" u="none" strike="noStrike" dirty="0">
                <a:effectLst/>
                <a:cs typeface="Arial" panose="020B0604020202020204" pitchFamily="34" charset="0"/>
              </a:rPr>
              <a:t>  Do not use names or personal identifiers when talking about past 	experiences.</a:t>
            </a:r>
          </a:p>
          <a:p>
            <a:pPr rtl="0" fontAlgn="base">
              <a:spcBef>
                <a:spcPts val="1200"/>
              </a:spcBef>
              <a:spcAft>
                <a:spcPts val="0"/>
              </a:spcAft>
              <a:buFont typeface="Arial" panose="020B0604020202020204" pitchFamily="34" charset="0"/>
              <a:buChar char="•"/>
            </a:pPr>
            <a:r>
              <a:rPr lang="en-US" b="0" i="0" u="none" strike="noStrike" dirty="0">
                <a:effectLst/>
                <a:cs typeface="Arial" panose="020B0604020202020204" pitchFamily="34" charset="0"/>
              </a:rPr>
              <a:t>  Try to give everyone at your table the opportunity to speak.</a:t>
            </a:r>
          </a:p>
          <a:p>
            <a:pPr rtl="0" fontAlgn="base">
              <a:spcBef>
                <a:spcPts val="1200"/>
              </a:spcBef>
              <a:spcAft>
                <a:spcPts val="1600"/>
              </a:spcAft>
              <a:buFont typeface="Arial" panose="020B0604020202020204" pitchFamily="34" charset="0"/>
              <a:buChar char="•"/>
            </a:pPr>
            <a:r>
              <a:rPr lang="en-US" b="0" i="0" u="none" strike="noStrike" dirty="0">
                <a:effectLst/>
                <a:cs typeface="Arial" panose="020B0604020202020204" pitchFamily="34" charset="0"/>
              </a:rPr>
              <a:t>  When you share what you learn here with coworkers and friends, please 	respect everyone’s privacy and avoid using personal identifiers.</a:t>
            </a:r>
          </a:p>
        </p:txBody>
      </p:sp>
    </p:spTree>
    <p:extLst>
      <p:ext uri="{BB962C8B-B14F-4D97-AF65-F5344CB8AC3E}">
        <p14:creationId xmlns:p14="http://schemas.microsoft.com/office/powerpoint/2010/main" val="596759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EEF7BD-9C3B-1D9E-CCFB-7F04AA3EEEBA}"/>
              </a:ext>
            </a:extLst>
          </p:cNvPr>
          <p:cNvSpPr>
            <a:spLocks noGrp="1"/>
          </p:cNvSpPr>
          <p:nvPr>
            <p:ph type="title"/>
          </p:nvPr>
        </p:nvSpPr>
        <p:spPr>
          <a:xfrm>
            <a:off x="664578" y="511631"/>
            <a:ext cx="10515600" cy="1723570"/>
          </a:xfrm>
        </p:spPr>
        <p:txBody>
          <a:bodyPr/>
          <a:lstStyle/>
          <a:p>
            <a:r>
              <a:rPr lang="en-US" dirty="0"/>
              <a:t>Recognizing and Addressing Burnout at WHOI</a:t>
            </a:r>
          </a:p>
        </p:txBody>
      </p:sp>
      <p:sp>
        <p:nvSpPr>
          <p:cNvPr id="5" name="Subtitle 4">
            <a:extLst>
              <a:ext uri="{FF2B5EF4-FFF2-40B4-BE49-F238E27FC236}">
                <a16:creationId xmlns:a16="http://schemas.microsoft.com/office/drawing/2014/main" id="{0B6D7D47-03BF-50C9-9EF0-23E3458173A4}"/>
              </a:ext>
            </a:extLst>
          </p:cNvPr>
          <p:cNvSpPr>
            <a:spLocks noGrp="1"/>
          </p:cNvSpPr>
          <p:nvPr>
            <p:ph type="subTitle" idx="1"/>
          </p:nvPr>
        </p:nvSpPr>
        <p:spPr>
          <a:xfrm>
            <a:off x="2421466" y="2489200"/>
            <a:ext cx="8758711" cy="3471333"/>
          </a:xfrm>
        </p:spPr>
        <p:txBody>
          <a:bodyPr>
            <a:normAutofit/>
          </a:bodyPr>
          <a:lstStyle/>
          <a:p>
            <a:r>
              <a:rPr lang="en-US" u="sng" dirty="0"/>
              <a:t>OUTLINE</a:t>
            </a:r>
          </a:p>
          <a:p>
            <a:r>
              <a:rPr lang="en-US" dirty="0"/>
              <a:t>Definition of Burnout</a:t>
            </a:r>
          </a:p>
          <a:p>
            <a:r>
              <a:rPr lang="en-US" dirty="0"/>
              <a:t>Signs and Symptoms</a:t>
            </a:r>
          </a:p>
          <a:p>
            <a:r>
              <a:rPr lang="en-US" dirty="0"/>
              <a:t>Burnout Causes</a:t>
            </a:r>
          </a:p>
          <a:p>
            <a:r>
              <a:rPr lang="en-US" dirty="0"/>
              <a:t>	Breakout #1 - followed by reporting</a:t>
            </a:r>
          </a:p>
          <a:p>
            <a:r>
              <a:rPr lang="en-US" dirty="0"/>
              <a:t>Overcoming Burnout</a:t>
            </a:r>
          </a:p>
          <a:p>
            <a:r>
              <a:rPr lang="en-US" dirty="0"/>
              <a:t>	Breakout #2 – followed by reporting</a:t>
            </a:r>
          </a:p>
          <a:p>
            <a:endParaRPr lang="en-US" dirty="0"/>
          </a:p>
        </p:txBody>
      </p:sp>
    </p:spTree>
    <p:extLst>
      <p:ext uri="{BB962C8B-B14F-4D97-AF65-F5344CB8AC3E}">
        <p14:creationId xmlns:p14="http://schemas.microsoft.com/office/powerpoint/2010/main" val="106159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623DF-3362-822C-5595-601A796FBA6D}"/>
              </a:ext>
            </a:extLst>
          </p:cNvPr>
          <p:cNvSpPr>
            <a:spLocks noGrp="1"/>
          </p:cNvSpPr>
          <p:nvPr>
            <p:ph type="title"/>
          </p:nvPr>
        </p:nvSpPr>
        <p:spPr>
          <a:xfrm>
            <a:off x="831850" y="531285"/>
            <a:ext cx="10515600" cy="1187450"/>
          </a:xfrm>
        </p:spPr>
        <p:txBody>
          <a:bodyPr/>
          <a:lstStyle/>
          <a:p>
            <a:r>
              <a:rPr lang="en-US" dirty="0"/>
              <a:t>What is Burnout?</a:t>
            </a:r>
          </a:p>
        </p:txBody>
      </p:sp>
      <p:sp>
        <p:nvSpPr>
          <p:cNvPr id="3" name="Text Placeholder 2">
            <a:extLst>
              <a:ext uri="{FF2B5EF4-FFF2-40B4-BE49-F238E27FC236}">
                <a16:creationId xmlns:a16="http://schemas.microsoft.com/office/drawing/2014/main" id="{03C88079-71A6-B141-3CE7-C48133107E37}"/>
              </a:ext>
            </a:extLst>
          </p:cNvPr>
          <p:cNvSpPr>
            <a:spLocks noGrp="1"/>
          </p:cNvSpPr>
          <p:nvPr>
            <p:ph type="body" idx="1"/>
          </p:nvPr>
        </p:nvSpPr>
        <p:spPr>
          <a:xfrm>
            <a:off x="838200" y="2024062"/>
            <a:ext cx="10515600" cy="3733271"/>
          </a:xfrm>
        </p:spPr>
        <p:txBody>
          <a:bodyPr>
            <a:noAutofit/>
          </a:bodyPr>
          <a:lstStyle/>
          <a:p>
            <a:r>
              <a:rPr lang="en-US" dirty="0"/>
              <a:t>•  World Health Organization: "a syndrome conceptualized as resulting from chronic workplace stress that has not been successfully managed.”</a:t>
            </a:r>
          </a:p>
          <a:p>
            <a:endParaRPr lang="en-US" dirty="0"/>
          </a:p>
          <a:p>
            <a:r>
              <a:rPr lang="en-US" dirty="0"/>
              <a:t>•  WebMD:  “Burnout is an ongoing state of feeling overwhelmed, fatigued, and emotionally drained due to consistent stress in your work, family, or social life.”</a:t>
            </a:r>
          </a:p>
          <a:p>
            <a:r>
              <a:rPr lang="en-US" dirty="0"/>
              <a:t>	</a:t>
            </a:r>
          </a:p>
          <a:p>
            <a:r>
              <a:rPr lang="en-US" dirty="0"/>
              <a:t>The condition isn’t medically diagnosed. But burnout can affect your physical and mental health if you don’t acknowledge or treat it.</a:t>
            </a:r>
          </a:p>
          <a:p>
            <a:endParaRPr lang="en-US" dirty="0"/>
          </a:p>
          <a:p>
            <a:r>
              <a:rPr lang="en-US" dirty="0"/>
              <a:t>	</a:t>
            </a:r>
          </a:p>
        </p:txBody>
      </p:sp>
    </p:spTree>
    <p:extLst>
      <p:ext uri="{BB962C8B-B14F-4D97-AF65-F5344CB8AC3E}">
        <p14:creationId xmlns:p14="http://schemas.microsoft.com/office/powerpoint/2010/main" val="2409456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623DF-3362-822C-5595-601A796FBA6D}"/>
              </a:ext>
            </a:extLst>
          </p:cNvPr>
          <p:cNvSpPr>
            <a:spLocks noGrp="1"/>
          </p:cNvSpPr>
          <p:nvPr>
            <p:ph type="title"/>
          </p:nvPr>
        </p:nvSpPr>
        <p:spPr>
          <a:xfrm>
            <a:off x="831850" y="531285"/>
            <a:ext cx="10515600" cy="1187450"/>
          </a:xfrm>
        </p:spPr>
        <p:txBody>
          <a:bodyPr/>
          <a:lstStyle/>
          <a:p>
            <a:r>
              <a:rPr lang="en-US" dirty="0"/>
              <a:t>What is Burnout?</a:t>
            </a:r>
          </a:p>
        </p:txBody>
      </p:sp>
      <p:sp>
        <p:nvSpPr>
          <p:cNvPr id="3" name="Text Placeholder 2">
            <a:extLst>
              <a:ext uri="{FF2B5EF4-FFF2-40B4-BE49-F238E27FC236}">
                <a16:creationId xmlns:a16="http://schemas.microsoft.com/office/drawing/2014/main" id="{03C88079-71A6-B141-3CE7-C48133107E37}"/>
              </a:ext>
            </a:extLst>
          </p:cNvPr>
          <p:cNvSpPr>
            <a:spLocks noGrp="1"/>
          </p:cNvSpPr>
          <p:nvPr>
            <p:ph type="body" idx="1"/>
          </p:nvPr>
        </p:nvSpPr>
        <p:spPr>
          <a:xfrm>
            <a:off x="831850" y="1913995"/>
            <a:ext cx="10515600" cy="3733271"/>
          </a:xfrm>
        </p:spPr>
        <p:txBody>
          <a:bodyPr>
            <a:noAutofit/>
          </a:bodyPr>
          <a:lstStyle/>
          <a:p>
            <a:endParaRPr lang="en-US" dirty="0"/>
          </a:p>
          <a:p>
            <a:r>
              <a:rPr lang="en-US" dirty="0"/>
              <a:t>Burnout can often be confused with </a:t>
            </a:r>
            <a:r>
              <a:rPr lang="en-US" b="1" dirty="0"/>
              <a:t>stress</a:t>
            </a:r>
            <a:r>
              <a:rPr lang="en-US" dirty="0"/>
              <a:t> or </a:t>
            </a:r>
            <a:r>
              <a:rPr lang="en-US" b="1" dirty="0"/>
              <a:t>depression</a:t>
            </a:r>
            <a:r>
              <a:rPr lang="en-US" dirty="0"/>
              <a:t>.  Some differences are that while </a:t>
            </a:r>
            <a:r>
              <a:rPr lang="en-US" b="1" dirty="0"/>
              <a:t>stress</a:t>
            </a:r>
            <a:r>
              <a:rPr lang="en-US" dirty="0"/>
              <a:t> may lead to increased motivation and productivity, burnout is associated with lack of motivation and decreased productivity.  Burnout can also look like </a:t>
            </a:r>
            <a:r>
              <a:rPr lang="en-US" b="1" dirty="0"/>
              <a:t>depression</a:t>
            </a:r>
            <a:r>
              <a:rPr lang="en-US" dirty="0"/>
              <a:t>, but a key difference is that you can ease burnout with rest or time off, whereas depression is a medical illness requiring therapy or medication. </a:t>
            </a:r>
          </a:p>
        </p:txBody>
      </p:sp>
    </p:spTree>
    <p:extLst>
      <p:ext uri="{BB962C8B-B14F-4D97-AF65-F5344CB8AC3E}">
        <p14:creationId xmlns:p14="http://schemas.microsoft.com/office/powerpoint/2010/main" val="2004577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623DF-3362-822C-5595-601A796FBA6D}"/>
              </a:ext>
            </a:extLst>
          </p:cNvPr>
          <p:cNvSpPr>
            <a:spLocks noGrp="1"/>
          </p:cNvSpPr>
          <p:nvPr>
            <p:ph type="title"/>
          </p:nvPr>
        </p:nvSpPr>
        <p:spPr>
          <a:xfrm>
            <a:off x="831850" y="566738"/>
            <a:ext cx="10515600" cy="1880129"/>
          </a:xfrm>
        </p:spPr>
        <p:txBody>
          <a:bodyPr>
            <a:normAutofit/>
          </a:bodyPr>
          <a:lstStyle/>
          <a:p>
            <a:r>
              <a:rPr lang="en-US" b="1" kern="0" dirty="0">
                <a:effectLst/>
                <a:ea typeface="Times New Roman" panose="02020603050405020304" pitchFamily="18" charset="0"/>
              </a:rPr>
              <a:t>Signs and Symptoms of Burnout</a:t>
            </a:r>
            <a:endParaRPr lang="en-US" dirty="0"/>
          </a:p>
        </p:txBody>
      </p:sp>
      <p:sp>
        <p:nvSpPr>
          <p:cNvPr id="3" name="Text Placeholder 2">
            <a:extLst>
              <a:ext uri="{FF2B5EF4-FFF2-40B4-BE49-F238E27FC236}">
                <a16:creationId xmlns:a16="http://schemas.microsoft.com/office/drawing/2014/main" id="{03C88079-71A6-B141-3CE7-C48133107E37}"/>
              </a:ext>
            </a:extLst>
          </p:cNvPr>
          <p:cNvSpPr>
            <a:spLocks noGrp="1"/>
          </p:cNvSpPr>
          <p:nvPr>
            <p:ph type="body" idx="1"/>
          </p:nvPr>
        </p:nvSpPr>
        <p:spPr>
          <a:xfrm>
            <a:off x="831850" y="2768601"/>
            <a:ext cx="10515600" cy="3321050"/>
          </a:xfrm>
        </p:spPr>
        <p:txBody>
          <a:bodyPr>
            <a:noAutofit/>
          </a:bodyPr>
          <a:lstStyle/>
          <a:p>
            <a:pPr marL="342900" marR="0" lvl="0" indent="-342900">
              <a:spcBef>
                <a:spcPts val="0"/>
              </a:spcBef>
              <a:spcAft>
                <a:spcPts val="0"/>
              </a:spcAft>
              <a:buSzPts val="1000"/>
              <a:buFont typeface="Symbol" pitchFamily="2" charset="2"/>
              <a:buChar char=""/>
              <a:tabLst>
                <a:tab pos="457200" algn="l"/>
              </a:tabLst>
            </a:pPr>
            <a:r>
              <a:rPr lang="en-US" b="1" kern="0" dirty="0">
                <a:effectLst/>
                <a:ea typeface="Times New Roman" panose="02020603050405020304" pitchFamily="18" charset="0"/>
                <a:cs typeface="Arial" panose="020B0604020202020204" pitchFamily="34" charset="0"/>
              </a:rPr>
              <a:t>Exhaustion: </a:t>
            </a:r>
            <a:r>
              <a:rPr lang="en-US" kern="0" dirty="0">
                <a:effectLst/>
                <a:ea typeface="Times New Roman" panose="02020603050405020304" pitchFamily="18" charset="0"/>
                <a:cs typeface="Arial" panose="020B0604020202020204" pitchFamily="34" charset="0"/>
              </a:rPr>
              <a:t>You may feel drained and unable emotionally to deal with problems around you, both professional and personal. You may feel low and experience extreme tiredness, leaving you without energy. These symptoms can show up as physical pain, and stomach (or bowel) problems.</a:t>
            </a:r>
          </a:p>
          <a:p>
            <a:pPr marL="342900" marR="0" lvl="0" indent="-342900">
              <a:spcBef>
                <a:spcPts val="0"/>
              </a:spcBef>
              <a:spcAft>
                <a:spcPts val="0"/>
              </a:spcAft>
              <a:buSzPts val="1000"/>
              <a:buFont typeface="Symbol" pitchFamily="2" charset="2"/>
              <a:buChar char=""/>
              <a:tabLst>
                <a:tab pos="457200" algn="l"/>
              </a:tabLst>
            </a:pPr>
            <a:endParaRPr lang="en-US" kern="100" dirty="0">
              <a:effectLst/>
              <a:ea typeface="Aptos" panose="020B0004020202020204" pitchFamily="34" charset="0"/>
              <a:cs typeface="Arial" panose="020B0604020202020204" pitchFamily="34" charset="0"/>
            </a:endParaRPr>
          </a:p>
          <a:p>
            <a:pPr marL="342900" marR="0" lvl="0" indent="-342900">
              <a:spcBef>
                <a:spcPts val="0"/>
              </a:spcBef>
              <a:spcAft>
                <a:spcPts val="0"/>
              </a:spcAft>
              <a:buSzPts val="1000"/>
              <a:buFont typeface="Symbol" pitchFamily="2" charset="2"/>
              <a:buChar char=""/>
              <a:tabLst>
                <a:tab pos="457200" algn="l"/>
              </a:tabLst>
            </a:pPr>
            <a:r>
              <a:rPr lang="en-US" b="1" kern="0" dirty="0">
                <a:effectLst/>
                <a:ea typeface="Times New Roman" panose="02020603050405020304" pitchFamily="18" charset="0"/>
                <a:cs typeface="Arial" panose="020B0604020202020204" pitchFamily="34" charset="0"/>
              </a:rPr>
              <a:t>Alienation from activities: </a:t>
            </a:r>
            <a:r>
              <a:rPr lang="en-US" kern="0" dirty="0">
                <a:effectLst/>
                <a:ea typeface="Times New Roman" panose="02020603050405020304" pitchFamily="18" charset="0"/>
                <a:cs typeface="Arial" panose="020B0604020202020204" pitchFamily="34" charset="0"/>
              </a:rPr>
              <a:t>Look out for signs of cynicism and frustration toward work and colleagues. You may start to distance yourself emotionally and feel numb about your work and environment.</a:t>
            </a:r>
            <a:endParaRPr lang="en-US" kern="100" dirty="0">
              <a:effectLst/>
              <a:ea typeface="Aptos" panose="020B0004020202020204" pitchFamily="34" charset="0"/>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2908634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623DF-3362-822C-5595-601A796FBA6D}"/>
              </a:ext>
            </a:extLst>
          </p:cNvPr>
          <p:cNvSpPr>
            <a:spLocks noGrp="1"/>
          </p:cNvSpPr>
          <p:nvPr>
            <p:ph type="title"/>
          </p:nvPr>
        </p:nvSpPr>
        <p:spPr>
          <a:xfrm>
            <a:off x="831850" y="566738"/>
            <a:ext cx="10515600" cy="1880129"/>
          </a:xfrm>
        </p:spPr>
        <p:txBody>
          <a:bodyPr>
            <a:normAutofit/>
          </a:bodyPr>
          <a:lstStyle/>
          <a:p>
            <a:r>
              <a:rPr lang="en-US" b="1" kern="0" dirty="0">
                <a:effectLst/>
                <a:ea typeface="Times New Roman" panose="02020603050405020304" pitchFamily="18" charset="0"/>
              </a:rPr>
              <a:t>Signs and Symptoms of Burnout</a:t>
            </a:r>
            <a:endParaRPr lang="en-US" dirty="0"/>
          </a:p>
        </p:txBody>
      </p:sp>
      <p:sp>
        <p:nvSpPr>
          <p:cNvPr id="3" name="Text Placeholder 2">
            <a:extLst>
              <a:ext uri="{FF2B5EF4-FFF2-40B4-BE49-F238E27FC236}">
                <a16:creationId xmlns:a16="http://schemas.microsoft.com/office/drawing/2014/main" id="{03C88079-71A6-B141-3CE7-C48133107E37}"/>
              </a:ext>
            </a:extLst>
          </p:cNvPr>
          <p:cNvSpPr>
            <a:spLocks noGrp="1"/>
          </p:cNvSpPr>
          <p:nvPr>
            <p:ph type="body" idx="1"/>
          </p:nvPr>
        </p:nvSpPr>
        <p:spPr>
          <a:xfrm>
            <a:off x="831850" y="2768601"/>
            <a:ext cx="10515600" cy="3321050"/>
          </a:xfrm>
        </p:spPr>
        <p:txBody>
          <a:bodyPr>
            <a:noAutofit/>
          </a:bodyPr>
          <a:lstStyle/>
          <a:p>
            <a:pPr marL="342900" marR="0" lvl="0" indent="-342900">
              <a:spcBef>
                <a:spcPts val="0"/>
              </a:spcBef>
              <a:spcAft>
                <a:spcPts val="0"/>
              </a:spcAft>
              <a:buSzPts val="1000"/>
              <a:buFont typeface="Symbol" pitchFamily="2" charset="2"/>
              <a:buChar char=""/>
              <a:tabLst>
                <a:tab pos="457200" algn="l"/>
              </a:tabLst>
            </a:pPr>
            <a:r>
              <a:rPr lang="en-US" b="1" kern="0" dirty="0">
                <a:effectLst/>
                <a:ea typeface="Times New Roman" panose="02020603050405020304" pitchFamily="18" charset="0"/>
                <a:cs typeface="Arial" panose="020B0604020202020204" pitchFamily="34" charset="0"/>
              </a:rPr>
              <a:t>Reduced performance: </a:t>
            </a:r>
            <a:r>
              <a:rPr lang="en-US" kern="0" dirty="0">
                <a:effectLst/>
                <a:ea typeface="Times New Roman" panose="02020603050405020304" pitchFamily="18" charset="0"/>
                <a:cs typeface="Arial" panose="020B0604020202020204" pitchFamily="34" charset="0"/>
              </a:rPr>
              <a:t>This can occur at work or home (when caring for family members) because you have no energy left for everyday tasks. Burnout makes it hard to concentrate, handle responsibilities, or be creative.</a:t>
            </a:r>
          </a:p>
          <a:p>
            <a:pPr marL="342900" marR="0" lvl="0" indent="-342900">
              <a:spcBef>
                <a:spcPts val="0"/>
              </a:spcBef>
              <a:spcAft>
                <a:spcPts val="0"/>
              </a:spcAft>
              <a:buSzPts val="1000"/>
              <a:buFont typeface="Symbol" pitchFamily="2" charset="2"/>
              <a:buChar char=""/>
              <a:tabLst>
                <a:tab pos="457200" algn="l"/>
              </a:tabLst>
            </a:pPr>
            <a:endParaRPr lang="en-US" kern="100" dirty="0">
              <a:effectLst/>
              <a:ea typeface="Aptos" panose="020B0004020202020204" pitchFamily="34" charset="0"/>
              <a:cs typeface="Arial" panose="020B0604020202020204" pitchFamily="34" charset="0"/>
            </a:endParaRPr>
          </a:p>
          <a:p>
            <a:pPr marL="342900" marR="0" lvl="0" indent="-342900">
              <a:spcBef>
                <a:spcPts val="0"/>
              </a:spcBef>
              <a:spcAft>
                <a:spcPts val="0"/>
              </a:spcAft>
              <a:buSzPts val="1000"/>
              <a:buFont typeface="Symbol" pitchFamily="2" charset="2"/>
              <a:buChar char=""/>
              <a:tabLst>
                <a:tab pos="457200" algn="l"/>
              </a:tabLst>
            </a:pPr>
            <a:r>
              <a:rPr lang="en-US" b="1" kern="0" dirty="0">
                <a:effectLst/>
                <a:ea typeface="Times New Roman" panose="02020603050405020304" pitchFamily="18" charset="0"/>
                <a:cs typeface="Arial" panose="020B0604020202020204" pitchFamily="34" charset="0"/>
              </a:rPr>
              <a:t>Mental burnout symptoms: </a:t>
            </a:r>
            <a:r>
              <a:rPr lang="en-US" kern="0" dirty="0">
                <a:effectLst/>
                <a:ea typeface="Times New Roman" panose="02020603050405020304" pitchFamily="18" charset="0"/>
                <a:cs typeface="Arial" panose="020B0604020202020204" pitchFamily="34" charset="0"/>
              </a:rPr>
              <a:t>You may feel self-doubt, helplessness, defeat, and failure. You may feel that you are on your own, lose your sense of purpose, and feel increasingly cynical, dissatisfied, and incapable.</a:t>
            </a:r>
            <a:endParaRPr lang="en-US" dirty="0">
              <a:cs typeface="Arial" panose="020B0604020202020204" pitchFamily="34" charset="0"/>
            </a:endParaRPr>
          </a:p>
        </p:txBody>
      </p:sp>
    </p:spTree>
    <p:extLst>
      <p:ext uri="{BB962C8B-B14F-4D97-AF65-F5344CB8AC3E}">
        <p14:creationId xmlns:p14="http://schemas.microsoft.com/office/powerpoint/2010/main" val="2793160675"/>
      </p:ext>
    </p:extLst>
  </p:cSld>
  <p:clrMapOvr>
    <a:masterClrMapping/>
  </p:clrMapOvr>
</p:sld>
</file>

<file path=ppt/theme/theme1.xml><?xml version="1.0" encoding="utf-8"?>
<a:theme xmlns:a="http://schemas.openxmlformats.org/drawingml/2006/main" name="Office Theme">
  <a:themeElements>
    <a:clrScheme name="WHOI">
      <a:dk1>
        <a:srgbClr val="000000"/>
      </a:dk1>
      <a:lt1>
        <a:srgbClr val="FFFFFF"/>
      </a:lt1>
      <a:dk2>
        <a:srgbClr val="012953"/>
      </a:dk2>
      <a:lt2>
        <a:srgbClr val="E6E7E8"/>
      </a:lt2>
      <a:accent1>
        <a:srgbClr val="0069B1"/>
      </a:accent1>
      <a:accent2>
        <a:srgbClr val="00A9E0"/>
      </a:accent2>
      <a:accent3>
        <a:srgbClr val="00B7BD"/>
      </a:accent3>
      <a:accent4>
        <a:srgbClr val="FFD100"/>
      </a:accent4>
      <a:accent5>
        <a:srgbClr val="535659"/>
      </a:accent5>
      <a:accent6>
        <a:srgbClr val="BBBCBC"/>
      </a:accent6>
      <a:hlink>
        <a:srgbClr val="0069B1"/>
      </a:hlink>
      <a:folHlink>
        <a:srgbClr val="EE534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ECCE71E-6CC8-EB46-8BC0-C6594036AC65}" vid="{C5CDECB6-C191-8641-A7E2-623A261265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3105</TotalTime>
  <Words>1471</Words>
  <Application>Microsoft Macintosh PowerPoint</Application>
  <PresentationFormat>Widescreen</PresentationFormat>
  <Paragraphs>132</Paragraphs>
  <Slides>22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Aptos</vt:lpstr>
      <vt:lpstr>Arial</vt:lpstr>
      <vt:lpstr>Arial Narrow</vt:lpstr>
      <vt:lpstr>Calibri</vt:lpstr>
      <vt:lpstr>Helvetica</vt:lpstr>
      <vt:lpstr>Symbol</vt:lpstr>
      <vt:lpstr>Times New Roman</vt:lpstr>
      <vt:lpstr>Office Theme</vt:lpstr>
      <vt:lpstr>CommuniTea</vt:lpstr>
      <vt:lpstr>WHOI Land Acknowledgement</vt:lpstr>
      <vt:lpstr>CommuniTea Guidelines</vt:lpstr>
      <vt:lpstr>PowerPoint Presentation</vt:lpstr>
      <vt:lpstr>Recognizing and Addressing Burnout at WHOI</vt:lpstr>
      <vt:lpstr>What is Burnout?</vt:lpstr>
      <vt:lpstr>What is Burnout?</vt:lpstr>
      <vt:lpstr>Signs and Symptoms of Burnout</vt:lpstr>
      <vt:lpstr>Signs and Symptoms of Burnout</vt:lpstr>
      <vt:lpstr>Signs and Symptoms of Burnout</vt:lpstr>
      <vt:lpstr>What Causes Burnout? </vt:lpstr>
      <vt:lpstr>What Causes Burnout? </vt:lpstr>
      <vt:lpstr>What Causes Burnout? </vt:lpstr>
      <vt:lpstr>Breakout # 1</vt:lpstr>
      <vt:lpstr> How to Overcome Burnout </vt:lpstr>
      <vt:lpstr>How to Overcome Burnout </vt:lpstr>
      <vt:lpstr> How to Overcome Burnout </vt:lpstr>
      <vt:lpstr> How to Overcome Burnout </vt:lpstr>
      <vt:lpstr>PowerPoint Presentation</vt:lpstr>
      <vt:lpstr>Breakout # 2</vt:lpstr>
      <vt:lpstr>Recognizing and Addressing Burnout at WHOI</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Konrad A Hughen</dc:creator>
  <cp:keywords/>
  <dc:description/>
  <cp:lastModifiedBy>Konrad Hughen</cp:lastModifiedBy>
  <cp:revision>18</cp:revision>
  <dcterms:created xsi:type="dcterms:W3CDTF">2024-10-07T20:56:47Z</dcterms:created>
  <dcterms:modified xsi:type="dcterms:W3CDTF">2024-12-17T18:22:52Z</dcterms:modified>
  <cp:category/>
</cp:coreProperties>
</file>